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1" r:id="rId2"/>
    <p:sldId id="256" r:id="rId3"/>
    <p:sldId id="257" r:id="rId4"/>
    <p:sldId id="269" r:id="rId5"/>
    <p:sldId id="259" r:id="rId6"/>
    <p:sldId id="260" r:id="rId7"/>
    <p:sldId id="270" r:id="rId8"/>
    <p:sldId id="263" r:id="rId9"/>
    <p:sldId id="264" r:id="rId10"/>
    <p:sldId id="265" r:id="rId11"/>
    <p:sldId id="266" r:id="rId12"/>
    <p:sldId id="267" r:id="rId13"/>
    <p:sldId id="268" r:id="rId14"/>
    <p:sldId id="272" r:id="rId15"/>
  </p:sldIdLst>
  <p:sldSz cx="14630400" cy="8229600"/>
  <p:notesSz cx="9144000" cy="6858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64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62ED2-E31C-4CB2-A0D8-0CA271F9A68C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F1071-BADC-485E-8C6A-86D6ED3DC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FF274-2FDB-431F-8717-CDADFFD5C6A0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18AE7-D18C-4969-A931-7462BE1D70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C37BE5-34B1-4D51-B88A-49B46348C74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C37BE5-34B1-4D51-B88A-49B46348C74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C37BE5-34B1-4D51-B88A-49B46348C74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75A1BA-4AA9-47A5-8F97-D7103C3FF05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185136-8965-4BF6-9C26-DC194704C88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673521-E725-47D3-9E1F-98B22CAC4E0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5688A1-42C5-4C78-9626-F8D50B9ADC2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FAC-A1E5-4D56-95BD-CB2A3EB71C1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7230-A012-4CFB-B71F-9983AD1CF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FAC-A1E5-4D56-95BD-CB2A3EB71C1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7230-A012-4CFB-B71F-9983AD1CF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FAC-A1E5-4D56-95BD-CB2A3EB71C1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7230-A012-4CFB-B71F-9983AD1CF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FAC-A1E5-4D56-95BD-CB2A3EB71C1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7230-A012-4CFB-B71F-9983AD1CF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FAC-A1E5-4D56-95BD-CB2A3EB71C1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7230-A012-4CFB-B71F-9983AD1CF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FAC-A1E5-4D56-95BD-CB2A3EB71C1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7230-A012-4CFB-B71F-9983AD1CF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FAC-A1E5-4D56-95BD-CB2A3EB71C1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7230-A012-4CFB-B71F-9983AD1CF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FAC-A1E5-4D56-95BD-CB2A3EB71C1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7230-A012-4CFB-B71F-9983AD1CF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FAC-A1E5-4D56-95BD-CB2A3EB71C1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7230-A012-4CFB-B71F-9983AD1CF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FAC-A1E5-4D56-95BD-CB2A3EB71C1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7230-A012-4CFB-B71F-9983AD1CF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5FAC-A1E5-4D56-95BD-CB2A3EB71C1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77230-A012-4CFB-B71F-9983AD1CF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15FAC-A1E5-4D56-95BD-CB2A3EB71C1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77230-A012-4CFB-B71F-9983AD1CF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3716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Hallelujah Praise Jehovah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66s- Hear O Israel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180- When I Survey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463- Hold to God’s Unchanging Hand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470- Do You Know My Jesus?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5s- Farther Along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5840"/>
          </a:xfrm>
        </p:spPr>
        <p:txBody>
          <a:bodyPr>
            <a:noAutofit/>
          </a:bodyPr>
          <a:lstStyle/>
          <a:p>
            <a:pPr eaLnBrk="1" hangingPunct="1"/>
            <a:r>
              <a:rPr lang="en-US" sz="72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You will Suffer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05840"/>
            <a:ext cx="14264640" cy="7223760"/>
          </a:xfrm>
        </p:spPr>
        <p:txBody>
          <a:bodyPr>
            <a:normAutofit fontScale="92500" lnSpcReduction="10000"/>
          </a:bodyPr>
          <a:lstStyle/>
          <a:p>
            <a:pPr marL="870814" indent="-870814"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Olympic athletes have had to suffer pain             (sprains, fractures, concussions, etc.)</a:t>
            </a:r>
            <a:endParaRPr lang="en-US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want to be godly, you’ll suffer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(2 Tim. 3:12)</a:t>
            </a:r>
          </a:p>
          <a:p>
            <a:pPr marL="870814" indent="-870814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that happens, don’t be ashamed but glorify God in His name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(1 Pet. 4:15-16).</a:t>
            </a:r>
          </a:p>
          <a:p>
            <a:pPr marL="870814" indent="-870814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apostles rejoiced that they were considered worthy to suffer His Name after they were beaten and let go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(Acts 5:40-42).</a:t>
            </a:r>
          </a:p>
          <a:p>
            <a:pPr marL="870814" indent="-870814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Just as with Jesus, suffering comes before glory.        (Phil. 2:8-9; Rom. 8:16-18; Matt. 5:10-12)</a:t>
            </a:r>
          </a:p>
          <a:p>
            <a:pPr marL="870814" indent="-870814">
              <a:defRPr/>
            </a:pPr>
            <a:endParaRPr lang="en-US" dirty="0" smtClean="0"/>
          </a:p>
          <a:p>
            <a:pPr marL="870814" indent="-870814">
              <a:defRPr/>
            </a:pPr>
            <a:endParaRPr lang="en-US" sz="2600" dirty="0"/>
          </a:p>
          <a:p>
            <a:pPr marL="870814" indent="-870814">
              <a:defRPr/>
            </a:pPr>
            <a:endParaRPr lang="en-US" sz="2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92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92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92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5840"/>
          </a:xfrm>
        </p:spPr>
        <p:txBody>
          <a:bodyPr>
            <a:noAutofit/>
          </a:bodyPr>
          <a:lstStyle/>
          <a:p>
            <a:pPr eaLnBrk="1" hangingPunct="1"/>
            <a:r>
              <a:rPr lang="en-US" sz="72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Going for the Gold/Crown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" y="1188720"/>
            <a:ext cx="14020800" cy="6858000"/>
          </a:xfrm>
        </p:spPr>
        <p:txBody>
          <a:bodyPr/>
          <a:lstStyle/>
          <a:p>
            <a:pPr marL="870814" indent="-870814">
              <a:defRPr/>
            </a:pPr>
            <a:endParaRPr lang="en-US" sz="2300" dirty="0"/>
          </a:p>
          <a:p>
            <a:pPr marL="870814" indent="-870814">
              <a:buFontTx/>
              <a:buChar char="•"/>
              <a:defRPr/>
            </a:pPr>
            <a:r>
              <a:rPr lang="en-US" sz="6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must compete according to the rules</a:t>
            </a:r>
          </a:p>
          <a:p>
            <a:pPr marL="870814" indent="-870814">
              <a:buFontTx/>
              <a:buChar char="•"/>
              <a:defRPr/>
            </a:pPr>
            <a:r>
              <a:rPr lang="en-US" sz="6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Discipline your body</a:t>
            </a:r>
          </a:p>
          <a:p>
            <a:pPr marL="870814" indent="-870814">
              <a:buFontTx/>
              <a:buChar char="•"/>
              <a:defRPr/>
            </a:pPr>
            <a:r>
              <a:rPr lang="en-US" sz="6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You will suffer</a:t>
            </a:r>
          </a:p>
          <a:p>
            <a:pPr marL="870814" indent="-870814">
              <a:buFontTx/>
              <a:buChar char="•"/>
              <a:defRPr/>
            </a:pPr>
            <a:r>
              <a:rPr lang="en-US" sz="6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must endure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5840"/>
          </a:xfrm>
        </p:spPr>
        <p:txBody>
          <a:bodyPr>
            <a:noAutofit/>
          </a:bodyPr>
          <a:lstStyle/>
          <a:p>
            <a:pPr eaLnBrk="1" hangingPunct="1"/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You Must Endure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88720"/>
            <a:ext cx="14264640" cy="7040880"/>
          </a:xfrm>
        </p:spPr>
        <p:txBody>
          <a:bodyPr>
            <a:normAutofit fontScale="92500" lnSpcReduction="10000"/>
          </a:bodyPr>
          <a:lstStyle/>
          <a:p>
            <a:pPr marL="870814" indent="-870814"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Greeks put weights on their legs when they practiced but when they competed they took them off so they were light on their feet.</a:t>
            </a:r>
          </a:p>
          <a:p>
            <a:pPr marL="870814" indent="-870814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lay aside every weight and sin so that we might endure through the race as we fix our eyes on Jesus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(Hebrews 12:1-3).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870814" indent="-870814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apostle Paul finished the race and so can we.         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(2 Timothy 4:7-8; 1 Corinthians 9:24).</a:t>
            </a:r>
          </a:p>
          <a:p>
            <a:pPr marL="870814" indent="-870814">
              <a:defRPr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just like the Olympic athlete, we can’t quit but must persevere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(Gal. 6:9; 1 Cor. 15:58).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>
              <a:defRPr/>
            </a:pPr>
            <a:endParaRPr lang="en-US" dirty="0" smtClean="0"/>
          </a:p>
          <a:p>
            <a:pPr marL="870814" indent="-870814">
              <a:defRPr/>
            </a:pPr>
            <a:endParaRPr lang="en-US" dirty="0" smtClean="0"/>
          </a:p>
          <a:p>
            <a:pPr marL="870814" indent="-870814">
              <a:defRPr/>
            </a:pPr>
            <a:endParaRPr lang="en-US" sz="5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94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9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94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594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584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05840"/>
            <a:ext cx="14264640" cy="7223760"/>
          </a:xfrm>
        </p:spPr>
        <p:txBody>
          <a:bodyPr>
            <a:normAutofit fontScale="92500"/>
          </a:bodyPr>
          <a:lstStyle/>
          <a:p>
            <a:pPr marL="870814" indent="-870814"/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Many of these athletes have sacrificed their lives so that they might win a prize that will eventually perish. </a:t>
            </a:r>
          </a:p>
          <a:p>
            <a:pPr marL="870814" indent="-870814"/>
            <a:endParaRPr lang="en-US" sz="2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/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should be willing to give up all for Jesus so that we might receive the crown of righteousness which will never fade away.  </a:t>
            </a:r>
          </a:p>
          <a:p>
            <a:pPr marL="870814" indent="-870814"/>
            <a:endParaRPr lang="en-US" sz="23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70814" indent="-870814"/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 order to win the prize of heaven, you must compete according to the rules….discipline your body….suffer, and endure in response to God’s love, mercy, and grace.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576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3716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Hallelujah Praise Jehovah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66s- Hear O Israel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180- When I Survey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463- Hold to God’s Unchanging Hand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470- Do You Know My Jesus?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5s- Farther Along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14401800" cy="2769871"/>
          </a:xfrm>
        </p:spPr>
        <p:txBody>
          <a:bodyPr>
            <a:noAutofit/>
          </a:bodyPr>
          <a:lstStyle/>
          <a:p>
            <a:r>
              <a:rPr lang="en-US" sz="155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Going for the</a:t>
            </a:r>
            <a:endParaRPr lang="en-US" sz="155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663440"/>
            <a:ext cx="14630400" cy="333756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155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Gold/Crown</a:t>
            </a:r>
            <a:endParaRPr lang="en-US" sz="155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1266" name="Picture 2" descr="https://encrypted-tbn3.gstatic.com/images?q=tbn:ANd9GcQ3tGuAXvuZcb-13SohYFuLsI4sMfgAWIFqgaHYur1398ae2Lc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667000"/>
            <a:ext cx="5715000" cy="2710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3716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>
            <a:normAutofit/>
          </a:bodyPr>
          <a:lstStyle/>
          <a:p>
            <a:pPr marL="609600" indent="-609600" algn="ctr"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athletes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have been competing for the gold medal at the Olympics in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Sochi Russia this winter. 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Olympics were held in the apostle Paul’s day in Olympia, Greece every 4 years. </a:t>
            </a:r>
          </a:p>
          <a:p>
            <a:pPr marL="609600" indent="-609600" algn="ctr"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This morning we are going to compare the Olympic athletes life with how a person must live his life if he is to go to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heaven (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Corinthians 9:24-27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5840"/>
          </a:xfrm>
        </p:spPr>
        <p:txBody>
          <a:bodyPr>
            <a:noAutofit/>
          </a:bodyPr>
          <a:lstStyle/>
          <a:p>
            <a:pPr eaLnBrk="1" hangingPunct="1"/>
            <a:r>
              <a:rPr lang="en-US" sz="72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Going for the Gold/Crown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88720"/>
            <a:ext cx="14630400" cy="7040880"/>
          </a:xfrm>
        </p:spPr>
        <p:txBody>
          <a:bodyPr/>
          <a:lstStyle/>
          <a:p>
            <a:pPr marL="870814" indent="-870814">
              <a:defRPr/>
            </a:pPr>
            <a:endParaRPr lang="en-US" sz="2300" dirty="0"/>
          </a:p>
          <a:p>
            <a:pPr marL="870814" indent="-870814">
              <a:buFontTx/>
              <a:buChar char="•"/>
              <a:defRPr/>
            </a:pPr>
            <a:r>
              <a:rPr lang="en-US" sz="59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must compete according to the rules</a:t>
            </a:r>
          </a:p>
          <a:p>
            <a:pPr marL="870814" indent="-870814">
              <a:defRPr/>
            </a:pP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0"/>
            <a:ext cx="14935200" cy="1371600"/>
          </a:xfrm>
        </p:spPr>
        <p:txBody>
          <a:bodyPr>
            <a:normAutofit fontScale="90000"/>
          </a:bodyPr>
          <a:lstStyle/>
          <a:p>
            <a:pPr marL="609600" indent="-609600">
              <a:defRPr/>
            </a:pPr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66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66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6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</a:t>
            </a:r>
            <a:r>
              <a:rPr lang="en-US" sz="64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must </a:t>
            </a:r>
            <a:r>
              <a:rPr lang="en-US" sz="6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Compete </a:t>
            </a:r>
            <a:r>
              <a:rPr lang="en-US" sz="64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according to the </a:t>
            </a:r>
            <a:r>
              <a:rPr lang="en-US" sz="6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Rules</a:t>
            </a:r>
            <a:r>
              <a:rPr lang="en-US" sz="66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66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cannot possibly win the gold medal unless you qualify to make the team. </a:t>
            </a:r>
          </a:p>
          <a:p>
            <a:pPr marL="609600" indent="-609600" algn="ctr"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“If anyone competes as an athlete, he does not win the prize unless he competes according to the rules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”.        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 Timothy 2:5). </a:t>
            </a:r>
          </a:p>
          <a:p>
            <a:pPr marL="609600" indent="-609600" algn="ctr"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makes the rules (James 4:12) and we have all have failed (1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John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3:4;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Rom.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3:23;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James 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4:17). </a:t>
            </a:r>
          </a:p>
          <a:p>
            <a:pPr marL="609600" indent="-609600" algn="ctr">
              <a:defRPr/>
            </a:pPr>
            <a:endParaRPr lang="en-US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God loved us so much He sent His son to die for our sins (Romans 5:6-9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0"/>
            <a:ext cx="14935200" cy="1371600"/>
          </a:xfrm>
        </p:spPr>
        <p:txBody>
          <a:bodyPr>
            <a:normAutofit fontScale="90000"/>
          </a:bodyPr>
          <a:lstStyle/>
          <a:p>
            <a:pPr marL="609600" indent="-609600">
              <a:defRPr/>
            </a:pPr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66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66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6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</a:t>
            </a:r>
            <a:r>
              <a:rPr lang="en-US" sz="64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must </a:t>
            </a:r>
            <a:r>
              <a:rPr lang="en-US" sz="6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Compete </a:t>
            </a:r>
            <a:r>
              <a:rPr lang="en-US" sz="64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according to the </a:t>
            </a:r>
            <a:r>
              <a:rPr lang="en-US" sz="6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Rules</a:t>
            </a:r>
            <a:r>
              <a:rPr lang="en-US" sz="66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66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>
            <a:normAutofit/>
          </a:bodyPr>
          <a:lstStyle/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Christ tells us what to do to qualify to be on “His team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(John 14:15; Matt. 16:18-19; Col. 1:12-14).</a:t>
            </a:r>
          </a:p>
          <a:p>
            <a:pPr marL="609600" indent="-609600" algn="ctr"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If you believe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Jesus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Christ is God’s Son (John 8:24), repent of your sins (Luke 13:3), confess your faith before men (Mt. 10:32)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&amp;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are baptized in water, you will be forgiven of your sins (Mark 16:16; Jn. 3:5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marL="609600" indent="-609600" algn="ctr">
              <a:buNone/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After that, we learn to obey all the rules Jesus has commanded (Matthew 28:20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5840"/>
          </a:xfrm>
        </p:spPr>
        <p:txBody>
          <a:bodyPr>
            <a:noAutofit/>
          </a:bodyPr>
          <a:lstStyle/>
          <a:p>
            <a:pPr eaLnBrk="1" hangingPunct="1"/>
            <a:r>
              <a:rPr lang="en-US" sz="72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Going for the Gold/Crown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88720"/>
            <a:ext cx="14630400" cy="7040880"/>
          </a:xfrm>
        </p:spPr>
        <p:txBody>
          <a:bodyPr/>
          <a:lstStyle/>
          <a:p>
            <a:pPr marL="870814" indent="-870814">
              <a:defRPr/>
            </a:pPr>
            <a:endParaRPr lang="en-US" sz="2300" dirty="0"/>
          </a:p>
          <a:p>
            <a:pPr marL="870814" indent="-870814">
              <a:buFontTx/>
              <a:buChar char="•"/>
              <a:defRPr/>
            </a:pPr>
            <a:r>
              <a:rPr lang="en-US" sz="5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must compete according to the rules</a:t>
            </a:r>
          </a:p>
          <a:p>
            <a:pPr marL="870814" indent="-870814">
              <a:buFontTx/>
              <a:buChar char="•"/>
              <a:defRPr/>
            </a:pPr>
            <a:r>
              <a:rPr lang="en-US" sz="6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Discipline your </a:t>
            </a:r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body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Discipline your Body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lnSpc>
                <a:spcPct val="90000"/>
              </a:lnSpc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Michael Phelps (top Olympian of all time now) was training six hours a day six days a week . </a:t>
            </a:r>
          </a:p>
          <a:p>
            <a:pPr marL="609600" indent="-609600" algn="ctr">
              <a:lnSpc>
                <a:spcPct val="90000"/>
              </a:lnSpc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godliness is profitable not only in this world but also in the one to come (1 Tim. 4:7-8). </a:t>
            </a:r>
          </a:p>
          <a:p>
            <a:pPr marL="609600" indent="-609600" algn="ctr">
              <a:lnSpc>
                <a:spcPct val="90000"/>
              </a:lnSpc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exercise self-control over our bodies so that we will not be disqualified for the prize.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                      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 Cor. 9:25-27; Rom. 12:1; Titus 2:11-14) </a:t>
            </a:r>
          </a:p>
          <a:p>
            <a:pPr marL="609600" indent="-609600" algn="ctr">
              <a:lnSpc>
                <a:spcPct val="90000"/>
              </a:lnSpc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Some have cheated (drugs, breaking rules) and lost their medals (Marion Jones). </a:t>
            </a:r>
          </a:p>
          <a:p>
            <a:pPr marL="609600" indent="-609600" algn="ctr">
              <a:lnSpc>
                <a:spcPct val="90000"/>
              </a:lnSpc>
              <a:defRPr/>
            </a:pPr>
            <a:r>
              <a:rPr lang="en-US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609600" indent="-609600" algn="ctr">
              <a:lnSpc>
                <a:spcPct val="90000"/>
              </a:lnSpc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will not get away with cheating and go to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heaven.              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Colossians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2:8; 1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Timothy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6:11).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4630400" cy="1005840"/>
          </a:xfrm>
        </p:spPr>
        <p:txBody>
          <a:bodyPr>
            <a:noAutofit/>
          </a:bodyPr>
          <a:lstStyle/>
          <a:p>
            <a:pPr eaLnBrk="1" hangingPunct="1"/>
            <a:r>
              <a:rPr lang="en-US" sz="72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Going for the Gold/Crown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88720"/>
            <a:ext cx="14630400" cy="7040880"/>
          </a:xfrm>
        </p:spPr>
        <p:txBody>
          <a:bodyPr/>
          <a:lstStyle/>
          <a:p>
            <a:pPr marL="870814" indent="-870814">
              <a:defRPr/>
            </a:pPr>
            <a:endParaRPr lang="en-US" sz="2300" dirty="0"/>
          </a:p>
          <a:p>
            <a:pPr marL="870814" indent="-870814">
              <a:buFontTx/>
              <a:buChar char="•"/>
              <a:defRPr/>
            </a:pPr>
            <a:r>
              <a:rPr lang="en-US" sz="59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must compete according to the rules</a:t>
            </a:r>
          </a:p>
          <a:p>
            <a:pPr marL="870814" indent="-870814">
              <a:buFontTx/>
              <a:buChar char="•"/>
              <a:defRPr/>
            </a:pPr>
            <a:r>
              <a:rPr lang="en-US" sz="6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Discipline your body</a:t>
            </a:r>
          </a:p>
          <a:p>
            <a:pPr marL="870814" indent="-870814">
              <a:buFontTx/>
              <a:buChar char="•"/>
              <a:defRPr/>
            </a:pPr>
            <a:r>
              <a:rPr lang="en-US" sz="6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will suffer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3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3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3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791</Words>
  <Application>Microsoft Office PowerPoint</Application>
  <PresentationFormat>Custom</PresentationFormat>
  <Paragraphs>98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Hymns for Worship at Woodmont</vt:lpstr>
      <vt:lpstr>Going for the</vt:lpstr>
      <vt:lpstr>Introduction</vt:lpstr>
      <vt:lpstr>Going for the Gold/Crown</vt:lpstr>
      <vt:lpstr>  You must Compete according to the Rules  </vt:lpstr>
      <vt:lpstr>  You must Compete according to the Rules  </vt:lpstr>
      <vt:lpstr>Going for the Gold/Crown</vt:lpstr>
      <vt:lpstr>Discipline your Body</vt:lpstr>
      <vt:lpstr>Going for the Gold/Crown</vt:lpstr>
      <vt:lpstr>You will Suffer</vt:lpstr>
      <vt:lpstr>Going for the Gold/Crown</vt:lpstr>
      <vt:lpstr>You Must Endure</vt:lpstr>
      <vt:lpstr>Conclusion</vt:lpstr>
      <vt:lpstr>Hymns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for the</dc:title>
  <dc:creator>Steven Lawrence Locklair</dc:creator>
  <cp:lastModifiedBy>Steven Lawrence Locklair</cp:lastModifiedBy>
  <cp:revision>4</cp:revision>
  <dcterms:created xsi:type="dcterms:W3CDTF">2014-02-16T21:48:26Z</dcterms:created>
  <dcterms:modified xsi:type="dcterms:W3CDTF">2014-02-17T03:03:16Z</dcterms:modified>
</cp:coreProperties>
</file>