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9" d="100"/>
          <a:sy n="79" d="100"/>
        </p:scale>
        <p:origin x="28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87B2B-9F32-4D97-B28C-F8C96AD77F5B}" type="datetimeFigureOut">
              <a:rPr lang="en-US" smtClean="0"/>
              <a:t>1/14/2018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231F0-3446-479B-AD20-B68351014A32}" type="slidenum">
              <a:rPr lang="en-US" smtClean="0"/>
              <a:t>‹#›</a:t>
            </a:fld>
            <a:endParaRPr lang="en-US"/>
          </a:p>
        </p:txBody>
      </p:sp>
    </p:spTree>
    <p:extLst>
      <p:ext uri="{BB962C8B-B14F-4D97-AF65-F5344CB8AC3E}">
        <p14:creationId xmlns:p14="http://schemas.microsoft.com/office/powerpoint/2010/main" val="2749825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JR (1865-1933) born in England, the son of copper miner. Immigrated to US from Ireland 1889. Railroad worker for 10 years in New York before becoming an inspector for the Hudson River Humane Society. Worked for several music publishers, including Trio Music Company in Waco, Texas; A. J. Showalter Music Company of Chattanooga, Tennessee; and James D. Vaughan Music Company of Lawrenceburg, Tennessee. Late in life, Rowe moved to Vermont where his daughter was an artist. He worked with her, writing greeting card verses.</a:t>
            </a:r>
            <a:r>
              <a:rPr lang="en-US" sz="1200" b="0" i="0" kern="1200" dirty="0" smtClean="0">
                <a:solidFill>
                  <a:schemeClr val="tx1"/>
                </a:solidFill>
                <a:effectLst/>
                <a:latin typeface="+mn-lt"/>
                <a:ea typeface="+mn-ea"/>
                <a:cs typeface="+mn-cs"/>
              </a:rPr>
              <a:t> Smith would play a few notes and jot them down, matching them with the words Rowe was writing at the time.</a:t>
            </a:r>
          </a:p>
          <a:p>
            <a:pPr fontAlgn="base"/>
            <a:r>
              <a:rPr lang="en-US" sz="1200" b="0" i="0" kern="1200" dirty="0" smtClean="0">
                <a:solidFill>
                  <a:schemeClr val="tx1"/>
                </a:solidFill>
                <a:effectLst/>
                <a:latin typeface="+mn-lt"/>
                <a:ea typeface="+mn-ea"/>
                <a:cs typeface="+mn-cs"/>
              </a:rPr>
              <a:t>According to Rowe’s daughter: “ I can see them now, my father striding up and down humming a bar or two, and Howard E. playing it and jotting it down…The two huddled together, working line by line, bar by bar, composing this hymn in tandem.”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89231F0-3446-479B-AD20-B68351014A32}" type="slidenum">
              <a:rPr lang="en-US" smtClean="0"/>
              <a:t>1</a:t>
            </a:fld>
            <a:endParaRPr lang="en-US"/>
          </a:p>
        </p:txBody>
      </p:sp>
    </p:spTree>
    <p:extLst>
      <p:ext uri="{BB962C8B-B14F-4D97-AF65-F5344CB8AC3E}">
        <p14:creationId xmlns:p14="http://schemas.microsoft.com/office/powerpoint/2010/main" val="2017341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Rowe's text uses images from two biblical stories. Mt. 14:22-33, disciples in terrifying storm, see Jesus walking on sea. Commands Peter to join him, he walks on water to Jesus. Peter scared,</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began to sink, calling out to Jesus to save him. Jesus caught Peter by the hand and lifted him up as they got into the boat.</a:t>
            </a:r>
          </a:p>
          <a:p>
            <a:r>
              <a:rPr lang="en-US" sz="1200" b="0" i="0" kern="1200" dirty="0" smtClean="0">
                <a:solidFill>
                  <a:schemeClr val="tx1"/>
                </a:solidFill>
                <a:effectLst/>
                <a:latin typeface="+mn-lt"/>
                <a:ea typeface="+mn-ea"/>
                <a:cs typeface="+mn-cs"/>
              </a:rPr>
              <a:t>The second story is Matthew 8:23-27, in which Jesus is asleep in the boat while the disciples are terrified by the fierce storm threatening to plunge them all into the sea. They wake Jesus and appeal to him. Jesus rebukes the wind and sea, and there is calm.  Redemption in Christ Jesus!</a:t>
            </a:r>
          </a:p>
          <a:p>
            <a:r>
              <a:rPr lang="en-US" sz="1200" b="0" i="0" kern="1200" dirty="0" smtClean="0">
                <a:solidFill>
                  <a:schemeClr val="tx1"/>
                </a:solidFill>
                <a:effectLst/>
                <a:latin typeface="+mn-lt"/>
                <a:ea typeface="+mn-ea"/>
                <a:cs typeface="+mn-cs"/>
              </a:rPr>
              <a:t>Rowe's text skillfully draws on both stories, using sinking or being swamped into the sea as an image for "sinking deep in sin…sinking to rise no more." Jesus, "Master of the sea," hears our cry for help, reaches out to us in love, and lifts us up into the safety of salvation.</a:t>
            </a:r>
          </a:p>
          <a:p>
            <a:endParaRPr lang="en-US" dirty="0"/>
          </a:p>
        </p:txBody>
      </p:sp>
      <p:sp>
        <p:nvSpPr>
          <p:cNvPr id="4" name="Slide Number Placeholder 3"/>
          <p:cNvSpPr>
            <a:spLocks noGrp="1"/>
          </p:cNvSpPr>
          <p:nvPr>
            <p:ph type="sldNum" sz="quarter" idx="10"/>
          </p:nvPr>
        </p:nvSpPr>
        <p:spPr/>
        <p:txBody>
          <a:bodyPr/>
          <a:lstStyle/>
          <a:p>
            <a:fld id="{D89231F0-3446-479B-AD20-B68351014A32}" type="slidenum">
              <a:rPr lang="en-US" smtClean="0"/>
              <a:t>2</a:t>
            </a:fld>
            <a:endParaRPr lang="en-US"/>
          </a:p>
        </p:txBody>
      </p:sp>
    </p:spTree>
    <p:extLst>
      <p:ext uri="{BB962C8B-B14F-4D97-AF65-F5344CB8AC3E}">
        <p14:creationId xmlns:p14="http://schemas.microsoft.com/office/powerpoint/2010/main" val="2095203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change in our walk as we owe Him our song, our service, our whole heart.”</a:t>
            </a:r>
            <a:endParaRPr lang="en-US" dirty="0"/>
          </a:p>
        </p:txBody>
      </p:sp>
      <p:sp>
        <p:nvSpPr>
          <p:cNvPr id="4" name="Slide Number Placeholder 3"/>
          <p:cNvSpPr>
            <a:spLocks noGrp="1"/>
          </p:cNvSpPr>
          <p:nvPr>
            <p:ph type="sldNum" sz="quarter" idx="10"/>
          </p:nvPr>
        </p:nvSpPr>
        <p:spPr/>
        <p:txBody>
          <a:bodyPr/>
          <a:lstStyle/>
          <a:p>
            <a:fld id="{D89231F0-3446-479B-AD20-B68351014A32}" type="slidenum">
              <a:rPr lang="en-US" smtClean="0"/>
              <a:t>3</a:t>
            </a:fld>
            <a:endParaRPr lang="en-US"/>
          </a:p>
        </p:txBody>
      </p:sp>
    </p:spTree>
    <p:extLst>
      <p:ext uri="{BB962C8B-B14F-4D97-AF65-F5344CB8AC3E}">
        <p14:creationId xmlns:p14="http://schemas.microsoft.com/office/powerpoint/2010/main" val="4170330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desire for</a:t>
            </a:r>
            <a:r>
              <a:rPr lang="en-US" baseline="0" dirty="0" smtClean="0"/>
              <a:t> lost souls to be saved.</a:t>
            </a:r>
            <a:endParaRPr lang="en-US" dirty="0"/>
          </a:p>
        </p:txBody>
      </p:sp>
      <p:sp>
        <p:nvSpPr>
          <p:cNvPr id="4" name="Slide Number Placeholder 3"/>
          <p:cNvSpPr>
            <a:spLocks noGrp="1"/>
          </p:cNvSpPr>
          <p:nvPr>
            <p:ph type="sldNum" sz="quarter" idx="10"/>
          </p:nvPr>
        </p:nvSpPr>
        <p:spPr/>
        <p:txBody>
          <a:bodyPr/>
          <a:lstStyle/>
          <a:p>
            <a:fld id="{D89231F0-3446-479B-AD20-B68351014A32}" type="slidenum">
              <a:rPr lang="en-US" smtClean="0"/>
              <a:t>4</a:t>
            </a:fld>
            <a:endParaRPr lang="en-US"/>
          </a:p>
        </p:txBody>
      </p:sp>
    </p:spTree>
    <p:extLst>
      <p:ext uri="{BB962C8B-B14F-4D97-AF65-F5344CB8AC3E}">
        <p14:creationId xmlns:p14="http://schemas.microsoft.com/office/powerpoint/2010/main" val="3391077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E2E7C-0A7C-4D11-BE26-75D3A0050F14}"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214597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E2E7C-0A7C-4D11-BE26-75D3A0050F14}"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359465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E2E7C-0A7C-4D11-BE26-75D3A0050F14}"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9236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E2E7C-0A7C-4D11-BE26-75D3A0050F14}"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167354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E2E7C-0A7C-4D11-BE26-75D3A0050F14}"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200427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E2E7C-0A7C-4D11-BE26-75D3A0050F14}"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93793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E2E7C-0A7C-4D11-BE26-75D3A0050F14}"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188531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E2E7C-0A7C-4D11-BE26-75D3A0050F14}"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95113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E2E7C-0A7C-4D11-BE26-75D3A0050F14}"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111649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E2E7C-0A7C-4D11-BE26-75D3A0050F14}"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313042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E2E7C-0A7C-4D11-BE26-75D3A0050F14}"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F103F-6E59-43E9-9A41-092BEBBB8385}" type="slidenum">
              <a:rPr lang="en-US" smtClean="0"/>
              <a:t>‹#›</a:t>
            </a:fld>
            <a:endParaRPr lang="en-US"/>
          </a:p>
        </p:txBody>
      </p:sp>
    </p:spTree>
    <p:extLst>
      <p:ext uri="{BB962C8B-B14F-4D97-AF65-F5344CB8AC3E}">
        <p14:creationId xmlns:p14="http://schemas.microsoft.com/office/powerpoint/2010/main" val="858660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E2E7C-0A7C-4D11-BE26-75D3A0050F14}" type="datetimeFigureOut">
              <a:rPr lang="en-US" smtClean="0"/>
              <a:t>1/14/2018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F103F-6E59-43E9-9A41-092BEBBB8385}" type="slidenum">
              <a:rPr lang="en-US" smtClean="0"/>
              <a:t>‹#›</a:t>
            </a:fld>
            <a:endParaRPr lang="en-US"/>
          </a:p>
        </p:txBody>
      </p:sp>
    </p:spTree>
    <p:extLst>
      <p:ext uri="{BB962C8B-B14F-4D97-AF65-F5344CB8AC3E}">
        <p14:creationId xmlns:p14="http://schemas.microsoft.com/office/powerpoint/2010/main" val="4210034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37376" y="-1"/>
            <a:ext cx="5754624" cy="6828783"/>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Lifted Me </a:t>
            </a:r>
            <a:b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written by </a:t>
            </a:r>
            <a:b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James Rowe 1912</a:t>
            </a:r>
            <a:b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music by</a:t>
            </a:r>
            <a:b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Howard Smith</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0"/>
            <a:ext cx="6437376" cy="7187184"/>
          </a:xfrm>
        </p:spPr>
        <p:txBody>
          <a:bodyPr/>
          <a:lstStyle/>
          <a:p>
            <a:endParaRPr lang="en-US" dirty="0"/>
          </a:p>
        </p:txBody>
      </p:sp>
      <p:pic>
        <p:nvPicPr>
          <p:cNvPr id="5" name="Picture 2" descr="https://i1.wp.com/dianaleaghmatthews.com/wp-content/uploads/2014/07/Peter-and-Jesus-on-water.jpg?resize=254%2C2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6194682" cy="6828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277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98652"/>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Lifted Me by James Rowe 1912</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98653"/>
            <a:ext cx="12192000" cy="6059347"/>
          </a:xfrm>
        </p:spPr>
        <p:txBody>
          <a:bodyPr>
            <a:normAutofit lnSpcReduction="10000"/>
          </a:bodyPr>
          <a:lstStyle/>
          <a:p>
            <a:pPr marL="0" indent="0">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I was sinking deep in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far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from the peaceful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shore</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Very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deeply stained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within</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sinking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to rise no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more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the Master of the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sea</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heard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my despairing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cry</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the waters lifted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me</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now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safe am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 (Matthew 8:23-27;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14:22-33)</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We were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helpless</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hopeless &amp; godless drowning in our sins (Eph. 2:1-3, 12).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God’s love &amp; Christ’s sacrifice our sins are washed away in the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watery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grave of baptism (Eph. 2:4-6, 13-20; Rom. 6:3-7; Col. 2:12).</a:t>
            </a: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6106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98652"/>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Lifted Me by James Rowe 1912</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98653"/>
            <a:ext cx="12192000" cy="6059347"/>
          </a:xfrm>
        </p:spPr>
        <p:txBody>
          <a:bodyPr>
            <a:normAutofit/>
          </a:bodyPr>
          <a:lstStyle/>
          <a:p>
            <a:pPr marL="0" indent="0">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All my heart to Him I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give (Ps. 119:10-11; Pr. 3:1; 4:4; Mt. 22:37)</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ever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to Him I’ll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cling (Deut. 11:22; Rom. 12:9; Heb. 3:6)</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His blessed presence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live</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ever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His praises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sing (Ps. 104:33; 146:1-2)</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so mighty and so true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(Deut. </a:t>
            </a:r>
            <a:r>
              <a:rPr lang="en-US" sz="3200" smtClean="0">
                <a:solidFill>
                  <a:schemeClr val="bg1"/>
                </a:solidFill>
                <a:latin typeface="Tahoma" panose="020B0604030504040204" pitchFamily="34" charset="0"/>
                <a:ea typeface="Tahoma" panose="020B0604030504040204" pitchFamily="34" charset="0"/>
                <a:cs typeface="Tahoma" panose="020B0604030504040204" pitchFamily="34" charset="0"/>
              </a:rPr>
              <a:t>7:7-9</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merits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my soul’s best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songs</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Faithful</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 loving service too, </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Him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belongs (1 Tim.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1:12-16)</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 will love God with all my heart, soul, strength, and mind and</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faithfully serve &amp; praise Him all the days of my life!</a:t>
            </a: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7213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98652"/>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Lifted Me by James Rowe 1912</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98653"/>
            <a:ext cx="12192000" cy="6059347"/>
          </a:xfrm>
        </p:spPr>
        <p:txBody>
          <a:bodyPr>
            <a:normAutofit/>
          </a:bodyPr>
          <a:lstStyle/>
          <a:p>
            <a:pPr marL="0" indent="0">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Souls in danger, look above,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8:23; Heb. 3:12; 10:26-31)</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Jesus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completely saves</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7:25)</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will lift you by His love,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5:1-2)</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out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of the angry waves</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4:14-16)</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He’s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the Master of the sea,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(Jer. 31:35; Mark 4:39)</a:t>
            </a:r>
          </a:p>
          <a:p>
            <a:pPr marL="0" indent="0">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billows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His will obey</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 (Matt. 7:24-27)</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your Savior wants to be,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2:9)</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be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saved today</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6:2; Acts 8:30-38; 22:16)</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saved the apostles lives when they were in danger and even</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more importantly died so that mankind can be saved from hell! </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37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3250</TotalTime>
  <Words>719</Words>
  <Application>Microsoft Office PowerPoint</Application>
  <PresentationFormat>Widescreen</PresentationFormat>
  <Paragraphs>49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Tahoma</vt:lpstr>
      <vt:lpstr>Office Theme</vt:lpstr>
      <vt:lpstr>Love Lifted Me  written by  James Rowe 1912 music by Howard Smith</vt:lpstr>
      <vt:lpstr>Love Lifted Me by James Rowe 1912</vt:lpstr>
      <vt:lpstr>Love Lifted Me by James Rowe 1912</vt:lpstr>
      <vt:lpstr>Love Lifted Me by James Rowe 1912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32</cp:revision>
  <dcterms:created xsi:type="dcterms:W3CDTF">2018-01-11T20:19:18Z</dcterms:created>
  <dcterms:modified xsi:type="dcterms:W3CDTF">2018-01-14T21:38:02Z</dcterms:modified>
</cp:coreProperties>
</file>