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58" r:id="rId3"/>
    <p:sldId id="260" r:id="rId4"/>
    <p:sldId id="261" r:id="rId5"/>
    <p:sldId id="263" r:id="rId6"/>
    <p:sldId id="264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5473-AE0A-46D5-A112-7C3DBD668F0F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9D12-0235-4F23-93F8-016B1B55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66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5473-AE0A-46D5-A112-7C3DBD668F0F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9D12-0235-4F23-93F8-016B1B55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72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5473-AE0A-46D5-A112-7C3DBD668F0F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9D12-0235-4F23-93F8-016B1B55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88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5473-AE0A-46D5-A112-7C3DBD668F0F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9D12-0235-4F23-93F8-016B1B55DF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6559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5473-AE0A-46D5-A112-7C3DBD668F0F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9D12-0235-4F23-93F8-016B1B55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790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5473-AE0A-46D5-A112-7C3DBD668F0F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9D12-0235-4F23-93F8-016B1B55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67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5473-AE0A-46D5-A112-7C3DBD668F0F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9D12-0235-4F23-93F8-016B1B55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7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5473-AE0A-46D5-A112-7C3DBD668F0F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9D12-0235-4F23-93F8-016B1B55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98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5473-AE0A-46D5-A112-7C3DBD668F0F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9D12-0235-4F23-93F8-016B1B55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91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5473-AE0A-46D5-A112-7C3DBD668F0F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9D12-0235-4F23-93F8-016B1B55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10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5473-AE0A-46D5-A112-7C3DBD668F0F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9D12-0235-4F23-93F8-016B1B55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132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5473-AE0A-46D5-A112-7C3DBD668F0F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9D12-0235-4F23-93F8-016B1B55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580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5473-AE0A-46D5-A112-7C3DBD668F0F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9D12-0235-4F23-93F8-016B1B55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181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5473-AE0A-46D5-A112-7C3DBD668F0F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9D12-0235-4F23-93F8-016B1B55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50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5473-AE0A-46D5-A112-7C3DBD668F0F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9D12-0235-4F23-93F8-016B1B55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25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5473-AE0A-46D5-A112-7C3DBD668F0F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9D12-0235-4F23-93F8-016B1B55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92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5473-AE0A-46D5-A112-7C3DBD668F0F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9D12-0235-4F23-93F8-016B1B55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626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15473-AE0A-46D5-A112-7C3DBD668F0F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09D12-0235-4F23-93F8-016B1B55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080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6C04ACB-3B6B-489A-AE1D-B4EB71FF3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91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B52F5B-12F6-4D7D-B275-9C61130E26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98287"/>
            <a:ext cx="9144000" cy="1233714"/>
          </a:xfrm>
        </p:spPr>
        <p:txBody>
          <a:bodyPr>
            <a:norm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Defending Fathers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6E8C85-2D13-4485-8B40-32190D27C2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1086"/>
            <a:ext cx="9144000" cy="1106714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Arial Black" panose="020B0A04020102020204" pitchFamily="34" charset="0"/>
              </a:rPr>
              <a:t>      Prov 7:1-5</a:t>
            </a:r>
          </a:p>
        </p:txBody>
      </p:sp>
    </p:spTree>
    <p:extLst>
      <p:ext uri="{BB962C8B-B14F-4D97-AF65-F5344CB8AC3E}">
        <p14:creationId xmlns:p14="http://schemas.microsoft.com/office/powerpoint/2010/main" val="1839065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0A958-F750-4614-891B-AB95B39C4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8200" y="319406"/>
            <a:ext cx="10515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78707-34D6-49B9-AE6D-C98F4F51A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9406"/>
            <a:ext cx="10515600" cy="5857557"/>
          </a:xfrm>
        </p:spPr>
        <p:txBody>
          <a:bodyPr/>
          <a:lstStyle/>
          <a:p>
            <a:pPr marL="742950" indent="-742950">
              <a:buAutoNum type="arabicPeriod"/>
            </a:pPr>
            <a:r>
              <a:rPr lang="en-US" sz="4000" b="1" dirty="0">
                <a:latin typeface="Arial Black" panose="020B0A04020102020204" pitchFamily="34" charset="0"/>
              </a:rPr>
              <a:t>There is a war on men in America</a:t>
            </a:r>
          </a:p>
          <a:p>
            <a:pPr marL="742950" indent="-742950">
              <a:buAutoNum type="arabicPeriod"/>
            </a:pPr>
            <a:r>
              <a:rPr lang="en-US" sz="4000" b="1" dirty="0">
                <a:latin typeface="Arial Black" panose="020B0A04020102020204" pitchFamily="34" charset="0"/>
              </a:rPr>
              <a:t>Result is warped and false views of the role of men and fathers</a:t>
            </a:r>
          </a:p>
          <a:p>
            <a:pPr marL="742950" indent="-742950">
              <a:buAutoNum type="arabicPeriod"/>
            </a:pPr>
            <a:r>
              <a:rPr lang="en-US" sz="4000" b="1" dirty="0">
                <a:latin typeface="Arial Black" panose="020B0A04020102020204" pitchFamily="34" charset="0"/>
              </a:rPr>
              <a:t>God made men with important traits, roles and responsibilities - Genesis 1:27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84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1C966-3412-4322-A1B5-DEFF73D7D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8200" y="319406"/>
            <a:ext cx="10515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462E5-3139-4542-A22E-8F6902B1B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9406"/>
            <a:ext cx="10515600" cy="5857557"/>
          </a:xfrm>
        </p:spPr>
        <p:txBody>
          <a:bodyPr/>
          <a:lstStyle/>
          <a:p>
            <a:pPr marL="857250" indent="-857250">
              <a:buAutoNum type="romanUcPeriod"/>
            </a:pPr>
            <a:r>
              <a:rPr lang="en-US" sz="4400" b="1" dirty="0">
                <a:latin typeface="Arial Black" panose="020B0A04020102020204" pitchFamily="34" charset="0"/>
              </a:rPr>
              <a:t>THE WAR ON MEN (MANHOOD)</a:t>
            </a:r>
          </a:p>
          <a:p>
            <a:pPr marL="0" indent="0">
              <a:buNone/>
            </a:pPr>
            <a:r>
              <a:rPr lang="en-US" sz="4400" b="1" dirty="0">
                <a:latin typeface="Arial Black" panose="020B0A04020102020204" pitchFamily="34" charset="0"/>
              </a:rPr>
              <a:t> A. In our times men are Made to Look like Fools - Prov 8:1-4; 1Cor 11:3 (1Cor 15:33-34)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12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07C53-EB3A-461F-9D36-14D765C7C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A4033-E96D-4C38-870E-BD779D952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6563"/>
            <a:ext cx="10515600" cy="572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latin typeface="Arial Black" panose="020B0A04020102020204" pitchFamily="34" charset="0"/>
              </a:rPr>
              <a:t>II. WHY DOES THIS MATTER? - </a:t>
            </a:r>
            <a:r>
              <a:rPr lang="en-US" sz="4000" b="1" i="1" dirty="0">
                <a:latin typeface="Arial Black" panose="020B0A04020102020204" pitchFamily="34" charset="0"/>
              </a:rPr>
              <a:t>“the war between the sexes…”</a:t>
            </a:r>
          </a:p>
          <a:p>
            <a:pPr marL="0" indent="0">
              <a:buNone/>
            </a:pPr>
            <a:r>
              <a:rPr lang="en-US" sz="4000" b="1" dirty="0">
                <a:latin typeface="Arial Black" panose="020B0A04020102020204" pitchFamily="34" charset="0"/>
              </a:rPr>
              <a:t>  A. Effectively Weakens the Family and Damages Marriages - Mt 19:5-6; Eph 5:28-29; 1Cor 7:3-4</a:t>
            </a:r>
          </a:p>
          <a:p>
            <a:pPr marL="0" indent="0">
              <a:buNone/>
            </a:pPr>
            <a:r>
              <a:rPr lang="en-US" sz="4000" b="1" dirty="0">
                <a:latin typeface="Arial Black" panose="020B0A04020102020204" pitchFamily="34" charset="0"/>
              </a:rPr>
              <a:t>  B. Warps the Minds of Children - Prov 23:22 (Eph 6:2)</a:t>
            </a:r>
          </a:p>
          <a:p>
            <a:pPr marL="0" indent="0">
              <a:buNone/>
            </a:pPr>
            <a:endParaRPr lang="en-US" sz="4000" b="1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32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48B32-E3B7-4E78-BBA3-1D9C39FE9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913795" y="563881"/>
            <a:ext cx="10353761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0E3CB-EFE6-445D-87AB-6F6AB8F5B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686" y="159657"/>
            <a:ext cx="10885714" cy="61344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latin typeface="Arial Black" panose="020B0A04020102020204" pitchFamily="34" charset="0"/>
              </a:rPr>
              <a:t>III. A FATHER MUST:</a:t>
            </a:r>
          </a:p>
          <a:p>
            <a:pPr marL="0" indent="0">
              <a:buNone/>
            </a:pPr>
            <a:r>
              <a:rPr lang="en-US" sz="3600" b="1" dirty="0">
                <a:latin typeface="Arial Black" panose="020B0A04020102020204" pitchFamily="34" charset="0"/>
              </a:rPr>
              <a:t>  A. Be Compassionate - Ps 103:13 (Prov 19:22); Col 3:21</a:t>
            </a:r>
          </a:p>
          <a:p>
            <a:pPr marL="0" indent="0">
              <a:buNone/>
            </a:pPr>
            <a:r>
              <a:rPr lang="en-US" sz="3600" b="1" dirty="0">
                <a:latin typeface="Arial Black" panose="020B0A04020102020204" pitchFamily="34" charset="0"/>
              </a:rPr>
              <a:t>  B. Be a Consistent Teacher - Prov 1:8 (Eph 6:4); 6:20; 3:12; Heb 12:9-11; Eph 6:1; Prov 13:1; 15:5, 20</a:t>
            </a:r>
          </a:p>
          <a:p>
            <a:pPr marL="0" indent="0">
              <a:buNone/>
            </a:pPr>
            <a:r>
              <a:rPr lang="en-US" sz="3200" b="1" dirty="0">
                <a:latin typeface="Arial Black" panose="020B0A04020102020204" pitchFamily="34" charset="0"/>
              </a:rPr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07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EF481-3401-4274-89DD-AEF604947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014E6-82C5-4078-B96E-F8CB36FFC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609600"/>
            <a:ext cx="10353762" cy="5181600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latin typeface="Arial Black" panose="020B0A04020102020204" pitchFamily="34" charset="0"/>
              </a:rPr>
              <a:t>C. Be a Caring, Loving Husband - 1Pt 3:7; Eph 5:25</a:t>
            </a:r>
          </a:p>
          <a:p>
            <a:pPr marL="0" indent="0">
              <a:buNone/>
            </a:pPr>
            <a:r>
              <a:rPr lang="en-US" sz="4000" b="1" dirty="0">
                <a:latin typeface="Arial Black" panose="020B0A04020102020204" pitchFamily="34" charset="0"/>
              </a:rPr>
              <a:t>D. Be the Spiritual Leader of His Home - Josh 24:14-15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94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93FE0-DBE6-4BD7-9BFD-9C4F6DEC7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BC413-E991-4A54-B388-EF08B18E2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u="sng" dirty="0">
                <a:latin typeface="Arial Black" panose="020B0A04020102020204" pitchFamily="34" charset="0"/>
              </a:rPr>
              <a:t>Conclusion</a:t>
            </a:r>
          </a:p>
          <a:p>
            <a:pPr marL="742950" indent="-742950">
              <a:buAutoNum type="arabicPeriod"/>
            </a:pPr>
            <a:r>
              <a:rPr lang="en-US" sz="3600" b="1" dirty="0">
                <a:latin typeface="Arial Black" panose="020B0A04020102020204" pitchFamily="34" charset="0"/>
              </a:rPr>
              <a:t>Wives often hold the key to a man’s confidence and willingness to work, to live a clean life and to follow the Lord - 1Pt 3:1-2</a:t>
            </a:r>
          </a:p>
          <a:p>
            <a:pPr marL="742950" indent="-742950">
              <a:buAutoNum type="arabicPeriod"/>
            </a:pPr>
            <a:r>
              <a:rPr lang="en-US" sz="3600" b="1" dirty="0">
                <a:latin typeface="Arial Black" panose="020B0A04020102020204" pitchFamily="34" charset="0"/>
              </a:rPr>
              <a:t>Men need to step up and be God’s man of faith who is guided by truth, integrity and devotion to be godly fathers - 1Cor 16:13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91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60</TotalTime>
  <Words>250</Words>
  <Application>Microsoft Office PowerPoint</Application>
  <PresentationFormat>Widescreen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Bookman Old Style</vt:lpstr>
      <vt:lpstr>Rockwell</vt:lpstr>
      <vt:lpstr>Damask</vt:lpstr>
      <vt:lpstr>Defending Fathers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7</cp:revision>
  <dcterms:created xsi:type="dcterms:W3CDTF">2018-11-19T22:50:37Z</dcterms:created>
  <dcterms:modified xsi:type="dcterms:W3CDTF">2021-07-17T15:26:05Z</dcterms:modified>
</cp:coreProperties>
</file>