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EDD5-D029-4D78-92C4-CB086A49ACD9}" type="datetimeFigureOut">
              <a:rPr lang="en-US" smtClean="0"/>
              <a:pPr/>
              <a:t>7/17/2021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09D54-54AE-4FF7-BD0C-86344A82E1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875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EDD5-D029-4D78-92C4-CB086A49ACD9}" type="datetimeFigureOut">
              <a:rPr lang="en-US" smtClean="0"/>
              <a:pPr/>
              <a:t>7/17/2021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09D54-54AE-4FF7-BD0C-86344A82E1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998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EDD5-D029-4D78-92C4-CB086A49ACD9}" type="datetimeFigureOut">
              <a:rPr lang="en-US" smtClean="0"/>
              <a:pPr/>
              <a:t>7/17/2021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09D54-54AE-4FF7-BD0C-86344A82E1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1849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EDD5-D029-4D78-92C4-CB086A49ACD9}" type="datetimeFigureOut">
              <a:rPr lang="en-US" smtClean="0"/>
              <a:pPr/>
              <a:t>7/17/2021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09D54-54AE-4FF7-BD0C-86344A82E1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862310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EDD5-D029-4D78-92C4-CB086A49ACD9}" type="datetimeFigureOut">
              <a:rPr lang="en-US" smtClean="0"/>
              <a:pPr/>
              <a:t>7/17/2021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09D54-54AE-4FF7-BD0C-86344A82E1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1386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EDD5-D029-4D78-92C4-CB086A49ACD9}" type="datetimeFigureOut">
              <a:rPr lang="en-US" smtClean="0"/>
              <a:pPr/>
              <a:t>7/17/2021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09D54-54AE-4FF7-BD0C-86344A82E1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6976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EDD5-D029-4D78-92C4-CB086A49ACD9}" type="datetimeFigureOut">
              <a:rPr lang="en-US" smtClean="0"/>
              <a:pPr/>
              <a:t>7/17/2021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09D54-54AE-4FF7-BD0C-86344A82E1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8336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EDD5-D029-4D78-92C4-CB086A49ACD9}" type="datetimeFigureOut">
              <a:rPr lang="en-US" smtClean="0"/>
              <a:pPr/>
              <a:t>7/17/2021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09D54-54AE-4FF7-BD0C-86344A82E1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2295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EDD5-D029-4D78-92C4-CB086A49ACD9}" type="datetimeFigureOut">
              <a:rPr lang="en-US" smtClean="0"/>
              <a:pPr/>
              <a:t>7/17/2021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09D54-54AE-4FF7-BD0C-86344A82E1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313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EDD5-D029-4D78-92C4-CB086A49ACD9}" type="datetimeFigureOut">
              <a:rPr lang="en-US" smtClean="0"/>
              <a:pPr/>
              <a:t>7/17/2021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09D54-54AE-4FF7-BD0C-86344A82E1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360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EDD5-D029-4D78-92C4-CB086A49ACD9}" type="datetimeFigureOut">
              <a:rPr lang="en-US" smtClean="0"/>
              <a:pPr/>
              <a:t>7/17/2021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09D54-54AE-4FF7-BD0C-86344A82E1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430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EDD5-D029-4D78-92C4-CB086A49ACD9}" type="datetimeFigureOut">
              <a:rPr lang="en-US" smtClean="0"/>
              <a:pPr/>
              <a:t>7/17/2021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09D54-54AE-4FF7-BD0C-86344A82E1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156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EDD5-D029-4D78-92C4-CB086A49ACD9}" type="datetimeFigureOut">
              <a:rPr lang="en-US" smtClean="0"/>
              <a:pPr/>
              <a:t>7/17/2021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09D54-54AE-4FF7-BD0C-86344A82E1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200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EDD5-D029-4D78-92C4-CB086A49ACD9}" type="datetimeFigureOut">
              <a:rPr lang="en-US" smtClean="0"/>
              <a:pPr/>
              <a:t>7/17/2021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09D54-54AE-4FF7-BD0C-86344A82E1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157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EDD5-D029-4D78-92C4-CB086A49ACD9}" type="datetimeFigureOut">
              <a:rPr lang="en-US" smtClean="0"/>
              <a:pPr/>
              <a:t>7/17/2021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09D54-54AE-4FF7-BD0C-86344A82E1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1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EDD5-D029-4D78-92C4-CB086A49ACD9}" type="datetimeFigureOut">
              <a:rPr lang="en-US" smtClean="0"/>
              <a:pPr/>
              <a:t>7/17/2021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09D54-54AE-4FF7-BD0C-86344A82E1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759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EDD5-D029-4D78-92C4-CB086A49ACD9}" type="datetimeFigureOut">
              <a:rPr lang="en-US" smtClean="0"/>
              <a:pPr/>
              <a:t>7/17/2021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09D54-54AE-4FF7-BD0C-86344A82E1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158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554EDD5-D029-4D78-92C4-CB086A49ACD9}" type="datetimeFigureOut">
              <a:rPr lang="en-US" smtClean="0"/>
              <a:pPr/>
              <a:t>7/17/2021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709D54-54AE-4FF7-BD0C-86344A82E1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9198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400" b="1" i="1" dirty="0">
                <a:latin typeface="Arial Black" pitchFamily="34" charset="0"/>
              </a:rPr>
              <a:t>“Take No Thought For Tomorrow”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chemeClr val="tx1"/>
                </a:solidFill>
              </a:rPr>
              <a:t>Mt 6:34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Laugh and the world laughs with you,</a:t>
            </a:r>
          </a:p>
          <a:p>
            <a:pPr>
              <a:buNone/>
            </a:pP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  Weep and you weep alone.</a:t>
            </a:r>
          </a:p>
          <a:p>
            <a:pPr>
              <a:buNone/>
            </a:pP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For the sad old earth must borrow its mirth,</a:t>
            </a:r>
          </a:p>
          <a:p>
            <a:pPr>
              <a:buNone/>
            </a:pP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  But has trouble enough of its own.</a:t>
            </a:r>
          </a:p>
          <a:p>
            <a:pPr>
              <a:buNone/>
            </a:pPr>
            <a:endParaRPr lang="en-US" sz="4000" b="1" i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b="1" dirty="0"/>
              <a:t>- Ella Wheeler Wilcox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126163"/>
          </a:xfrm>
        </p:spPr>
        <p:txBody>
          <a:bodyPr>
            <a:normAutofit/>
          </a:bodyPr>
          <a:lstStyle/>
          <a:p>
            <a:pPr marL="857250" indent="-857250">
              <a:buNone/>
            </a:pPr>
            <a:r>
              <a:rPr lang="en-US" sz="4400" b="1" u="sng" dirty="0"/>
              <a:t>I. Worry is an Indication of a Lack of Trust in the Providence of God</a:t>
            </a:r>
            <a:r>
              <a:rPr lang="en-US" sz="4400" u="sng" dirty="0"/>
              <a:t> </a:t>
            </a:r>
            <a:r>
              <a:rPr lang="en-US" dirty="0"/>
              <a:t>– </a:t>
            </a:r>
            <a:r>
              <a:rPr lang="en-US" sz="3600" b="1" dirty="0"/>
              <a:t>Mt 6:26</a:t>
            </a:r>
            <a:r>
              <a:rPr lang="en-US" sz="3600" b="1" i="1" dirty="0"/>
              <a:t>;</a:t>
            </a:r>
            <a:r>
              <a:rPr lang="en-US" sz="3600" b="1" dirty="0"/>
              <a:t> 1Pt 5:7; Gen 15:1; Phil 4:6; Rom 8:37-39; Mt 6:19-21; Col 3:1-2</a:t>
            </a:r>
          </a:p>
          <a:p>
            <a:pPr marL="571500" indent="-571500">
              <a:buNone/>
            </a:pPr>
            <a:r>
              <a:rPr lang="en-US" sz="4400" b="1" u="sng" dirty="0"/>
              <a:t>II. Worry Can Shorten Your Time on the Earth</a:t>
            </a:r>
            <a:r>
              <a:rPr lang="en-US" sz="4400" u="sng" dirty="0"/>
              <a:t> </a:t>
            </a:r>
            <a:r>
              <a:rPr lang="en-US" dirty="0"/>
              <a:t>– </a:t>
            </a:r>
            <a:r>
              <a:rPr lang="en-US" sz="3600" b="1" dirty="0" err="1"/>
              <a:t>Lk</a:t>
            </a:r>
            <a:r>
              <a:rPr lang="en-US" sz="3600" b="1" dirty="0"/>
              <a:t> 9:57-62; 1Cor 6:19-20; Ps 55:22; Rom 8:31; Phil 4:13</a:t>
            </a:r>
          </a:p>
          <a:p>
            <a:pPr marL="571500" indent="-571500">
              <a:buNone/>
            </a:pPr>
            <a:endParaRPr lang="en-US" dirty="0"/>
          </a:p>
          <a:p>
            <a:pPr marL="571500" indent="-571500">
              <a:buAutoNum type="romanU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973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800" b="1" u="sng" dirty="0"/>
              <a:t>III. Worry is a Mark of People in the World </a:t>
            </a:r>
            <a:r>
              <a:rPr lang="en-US" sz="4000" dirty="0"/>
              <a:t>– </a:t>
            </a:r>
            <a:r>
              <a:rPr lang="en-US" sz="3600" b="1" dirty="0"/>
              <a:t>Mt 6:31-32</a:t>
            </a:r>
            <a:r>
              <a:rPr lang="en-US" sz="3600" b="1" i="1" dirty="0"/>
              <a:t>;</a:t>
            </a:r>
            <a:r>
              <a:rPr lang="en-US" sz="3600" b="1" dirty="0"/>
              <a:t> Heb 11:9-10, 24-27; 1Jn 2:15-17</a:t>
            </a:r>
            <a:r>
              <a:rPr lang="en-US" sz="3600" b="1" i="1" dirty="0"/>
              <a:t>;</a:t>
            </a:r>
            <a:r>
              <a:rPr lang="en-US" sz="3600" b="1" dirty="0"/>
              <a:t> Phil 4:8; Mt 6:34</a:t>
            </a:r>
          </a:p>
          <a:p>
            <a:pPr>
              <a:buNone/>
            </a:pPr>
            <a:r>
              <a:rPr lang="en-US" sz="4800" b="1" u="sng" dirty="0"/>
              <a:t>IV. Do Not Worry But Seek First His Kingdom</a:t>
            </a:r>
            <a:r>
              <a:rPr lang="en-US" sz="4800" u="sng" dirty="0"/>
              <a:t> </a:t>
            </a:r>
            <a:r>
              <a:rPr lang="en-US" dirty="0"/>
              <a:t>– </a:t>
            </a:r>
            <a:r>
              <a:rPr lang="en-US" sz="3600" b="1" dirty="0" err="1"/>
              <a:t>Lk</a:t>
            </a:r>
            <a:r>
              <a:rPr lang="en-US" sz="3600" b="1" dirty="0"/>
              <a:t> 6:27-28; Col 3:1-2; Gal 6:5; Mt 11:28-30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27</TotalTime>
  <Words>159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Arial Black</vt:lpstr>
      <vt:lpstr>Century Gothic</vt:lpstr>
      <vt:lpstr>Times New Roman</vt:lpstr>
      <vt:lpstr>Wingdings 3</vt:lpstr>
      <vt:lpstr>Ion</vt:lpstr>
      <vt:lpstr>“Take No Thought For Tomorrow”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“Take No Thought For Tomorrow”</dc:title>
  <dc:creator>Owner</dc:creator>
  <cp:lastModifiedBy>Owner</cp:lastModifiedBy>
  <cp:revision>5</cp:revision>
  <dcterms:created xsi:type="dcterms:W3CDTF">2013-04-07T02:04:45Z</dcterms:created>
  <dcterms:modified xsi:type="dcterms:W3CDTF">2021-07-17T15:07:41Z</dcterms:modified>
</cp:coreProperties>
</file>