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7" r:id="rId1"/>
  </p:sldMasterIdLst>
  <p:notesMasterIdLst>
    <p:notesMasterId r:id="rId34"/>
  </p:notesMasterIdLst>
  <p:sldIdLst>
    <p:sldId id="256" r:id="rId2"/>
    <p:sldId id="279" r:id="rId3"/>
    <p:sldId id="280" r:id="rId4"/>
    <p:sldId id="283" r:id="rId5"/>
    <p:sldId id="282" r:id="rId6"/>
    <p:sldId id="288" r:id="rId7"/>
    <p:sldId id="295" r:id="rId8"/>
    <p:sldId id="290" r:id="rId9"/>
    <p:sldId id="289" r:id="rId10"/>
    <p:sldId id="257" r:id="rId11"/>
    <p:sldId id="258" r:id="rId12"/>
    <p:sldId id="296" r:id="rId13"/>
    <p:sldId id="267" r:id="rId14"/>
    <p:sldId id="291" r:id="rId15"/>
    <p:sldId id="266" r:id="rId16"/>
    <p:sldId id="292" r:id="rId17"/>
    <p:sldId id="286" r:id="rId18"/>
    <p:sldId id="297" r:id="rId19"/>
    <p:sldId id="261" r:id="rId20"/>
    <p:sldId id="298" r:id="rId21"/>
    <p:sldId id="284" r:id="rId22"/>
    <p:sldId id="293" r:id="rId23"/>
    <p:sldId id="287" r:id="rId24"/>
    <p:sldId id="294" r:id="rId25"/>
    <p:sldId id="263" r:id="rId26"/>
    <p:sldId id="270" r:id="rId27"/>
    <p:sldId id="269" r:id="rId28"/>
    <p:sldId id="264" r:id="rId29"/>
    <p:sldId id="273" r:id="rId30"/>
    <p:sldId id="278" r:id="rId31"/>
    <p:sldId id="275" r:id="rId32"/>
    <p:sldId id="271" r:id="rId3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8" d="100"/>
          <a:sy n="68" d="100"/>
        </p:scale>
        <p:origin x="792" y="48"/>
      </p:cViewPr>
      <p:guideLst>
        <p:guide orient="horz" pos="2160"/>
        <p:guide pos="384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32A786A-5BC9-47C8-B3FC-D13EC77B1656}" type="datetimeFigureOut">
              <a:rPr lang="en-US" smtClean="0"/>
              <a:t>8/4/2022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E2DDF4-D444-4975-BBFA-0BC4BBA0C385}" type="slidenum">
              <a:rPr lang="en-US" smtClean="0"/>
              <a:t>‹#›</a:t>
            </a:fld>
            <a:endParaRPr lang="en-US"/>
          </a:p>
        </p:txBody>
      </p:sp>
    </p:spTree>
    <p:extLst>
      <p:ext uri="{BB962C8B-B14F-4D97-AF65-F5344CB8AC3E}">
        <p14:creationId xmlns:p14="http://schemas.microsoft.com/office/powerpoint/2010/main" val="26141824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6E2DDF4-D444-4975-BBFA-0BC4BBA0C385}" type="slidenum">
              <a:rPr lang="en-US" smtClean="0"/>
              <a:t>21</a:t>
            </a:fld>
            <a:endParaRPr lang="en-US"/>
          </a:p>
        </p:txBody>
      </p:sp>
    </p:spTree>
    <p:extLst>
      <p:ext uri="{BB962C8B-B14F-4D97-AF65-F5344CB8AC3E}">
        <p14:creationId xmlns:p14="http://schemas.microsoft.com/office/powerpoint/2010/main" val="7633290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6E2DDF4-D444-4975-BBFA-0BC4BBA0C385}" type="slidenum">
              <a:rPr lang="en-US" smtClean="0"/>
              <a:t>22</a:t>
            </a:fld>
            <a:endParaRPr lang="en-US"/>
          </a:p>
        </p:txBody>
      </p:sp>
    </p:spTree>
    <p:extLst>
      <p:ext uri="{BB962C8B-B14F-4D97-AF65-F5344CB8AC3E}">
        <p14:creationId xmlns:p14="http://schemas.microsoft.com/office/powerpoint/2010/main" val="349191886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ctrTitle"/>
          </p:nvPr>
        </p:nvSpPr>
        <p:spPr>
          <a:xfrm>
            <a:off x="1371600" y="1803405"/>
            <a:ext cx="9448800" cy="1825096"/>
          </a:xfrm>
        </p:spPr>
        <p:txBody>
          <a:bodyPr anchor="b">
            <a:normAutofit/>
          </a:bodyPr>
          <a:lstStyle>
            <a:lvl1pPr algn="l">
              <a:defRPr sz="6000"/>
            </a:lvl1pPr>
          </a:lstStyle>
          <a:p>
            <a:r>
              <a:rPr lang="en-US"/>
              <a:t>Click to edit Master title style</a:t>
            </a:r>
            <a:endParaRPr lang="en-US" dirty="0"/>
          </a:p>
        </p:txBody>
      </p:sp>
      <p:sp>
        <p:nvSpPr>
          <p:cNvPr id="3" name="Subtitle 2"/>
          <p:cNvSpPr>
            <a:spLocks noGrp="1"/>
          </p:cNvSpPr>
          <p:nvPr>
            <p:ph type="subTitle" idx="1"/>
          </p:nvPr>
        </p:nvSpPr>
        <p:spPr>
          <a:xfrm>
            <a:off x="1371600" y="3632201"/>
            <a:ext cx="9448800" cy="685800"/>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7909561" y="4314328"/>
            <a:ext cx="2910840" cy="374642"/>
          </a:xfrm>
        </p:spPr>
        <p:txBody>
          <a:bodyPr/>
          <a:lstStyle/>
          <a:p>
            <a:pPr>
              <a:defRPr/>
            </a:pPr>
            <a:endParaRPr lang="en-US" altLang="en-US"/>
          </a:p>
        </p:txBody>
      </p:sp>
      <p:sp>
        <p:nvSpPr>
          <p:cNvPr id="5" name="Footer Placeholder 4"/>
          <p:cNvSpPr>
            <a:spLocks noGrp="1"/>
          </p:cNvSpPr>
          <p:nvPr>
            <p:ph type="ftr" sz="quarter" idx="11"/>
          </p:nvPr>
        </p:nvSpPr>
        <p:spPr>
          <a:xfrm>
            <a:off x="1371600" y="4323845"/>
            <a:ext cx="6400800" cy="365125"/>
          </a:xfrm>
        </p:spPr>
        <p:txBody>
          <a:bodyPr/>
          <a:lstStyle/>
          <a:p>
            <a:pPr>
              <a:defRPr/>
            </a:pPr>
            <a:endParaRPr lang="en-US" altLang="en-US"/>
          </a:p>
        </p:txBody>
      </p:sp>
      <p:sp>
        <p:nvSpPr>
          <p:cNvPr id="6" name="Slide Number Placeholder 5"/>
          <p:cNvSpPr>
            <a:spLocks noGrp="1"/>
          </p:cNvSpPr>
          <p:nvPr>
            <p:ph type="sldNum" sz="quarter" idx="12"/>
          </p:nvPr>
        </p:nvSpPr>
        <p:spPr>
          <a:xfrm>
            <a:off x="8077200" y="1430866"/>
            <a:ext cx="2743200" cy="365125"/>
          </a:xfrm>
        </p:spPr>
        <p:txBody>
          <a:bodyPr/>
          <a:lstStyle/>
          <a:p>
            <a:fld id="{C851906A-7260-4DA8-BF67-90A1D222C626}" type="slidenum">
              <a:rPr lang="en-US" altLang="en-US" smtClean="0"/>
              <a:pPr/>
              <a:t>‹#›</a:t>
            </a:fld>
            <a:endParaRPr lang="en-US" altLang="en-US"/>
          </a:p>
        </p:txBody>
      </p:sp>
    </p:spTree>
    <p:extLst>
      <p:ext uri="{BB962C8B-B14F-4D97-AF65-F5344CB8AC3E}">
        <p14:creationId xmlns:p14="http://schemas.microsoft.com/office/powerpoint/2010/main" val="16648297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777" y="4697360"/>
            <a:ext cx="10822034" cy="819355"/>
          </a:xfrm>
        </p:spPr>
        <p:txBody>
          <a:bodyPr anchor="b"/>
          <a:lstStyle>
            <a:lvl1pPr algn="l">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681727" y="941439"/>
            <a:ext cx="10821840" cy="3478161"/>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5800" y="5516715"/>
            <a:ext cx="10820400" cy="701969"/>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ltLang="en-US"/>
          </a:p>
        </p:txBody>
      </p:sp>
      <p:sp>
        <p:nvSpPr>
          <p:cNvPr id="6" name="Footer Placeholder 5"/>
          <p:cNvSpPr>
            <a:spLocks noGrp="1"/>
          </p:cNvSpPr>
          <p:nvPr>
            <p:ph type="ftr" sz="quarter" idx="11"/>
          </p:nvPr>
        </p:nvSpPr>
        <p:spPr/>
        <p:txBody>
          <a:bodyPr/>
          <a:lstStyle/>
          <a:p>
            <a:pPr>
              <a:defRPr/>
            </a:pPr>
            <a:endParaRPr lang="en-US" altLang="en-US"/>
          </a:p>
        </p:txBody>
      </p:sp>
      <p:sp>
        <p:nvSpPr>
          <p:cNvPr id="7" name="Slide Number Placeholder 6"/>
          <p:cNvSpPr>
            <a:spLocks noGrp="1"/>
          </p:cNvSpPr>
          <p:nvPr>
            <p:ph type="sldNum" sz="quarter" idx="12"/>
          </p:nvPr>
        </p:nvSpPr>
        <p:spPr/>
        <p:txBody>
          <a:bodyPr/>
          <a:lstStyle/>
          <a:p>
            <a:fld id="{9449B1C1-FEA8-4C47-B751-81C87A4B94FC}" type="slidenum">
              <a:rPr lang="en-US" altLang="en-US" smtClean="0"/>
              <a:pPr/>
              <a:t>‹#›</a:t>
            </a:fld>
            <a:endParaRPr lang="en-US" altLang="en-US"/>
          </a:p>
        </p:txBody>
      </p:sp>
    </p:spTree>
    <p:extLst>
      <p:ext uri="{BB962C8B-B14F-4D97-AF65-F5344CB8AC3E}">
        <p14:creationId xmlns:p14="http://schemas.microsoft.com/office/powerpoint/2010/main" val="21019570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pic>
        <p:nvPicPr>
          <p:cNvPr id="8" name="Picture 7"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2"/>
            <a:ext cx="10820400" cy="2802467"/>
          </a:xfrm>
        </p:spPr>
        <p:txBody>
          <a:bodyPr anchor="ctr"/>
          <a:lstStyle>
            <a:lvl1pPr algn="l">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1024467" y="3649133"/>
            <a:ext cx="10130516" cy="99906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pPr>
              <a:defRPr/>
            </a:pPr>
            <a:endParaRPr lang="en-US" altLang="en-US"/>
          </a:p>
        </p:txBody>
      </p:sp>
      <p:sp>
        <p:nvSpPr>
          <p:cNvPr id="6" name="Footer Placeholder 5"/>
          <p:cNvSpPr>
            <a:spLocks noGrp="1"/>
          </p:cNvSpPr>
          <p:nvPr>
            <p:ph type="ftr" sz="quarter" idx="11"/>
          </p:nvPr>
        </p:nvSpPr>
        <p:spPr>
          <a:xfrm>
            <a:off x="685800" y="379941"/>
            <a:ext cx="6991492" cy="365125"/>
          </a:xfrm>
        </p:spPr>
        <p:txBody>
          <a:bodyPr/>
          <a:lstStyle/>
          <a:p>
            <a:pPr>
              <a:defRPr/>
            </a:pPr>
            <a:endParaRPr lang="en-US" altLang="en-US"/>
          </a:p>
        </p:txBody>
      </p:sp>
      <p:sp>
        <p:nvSpPr>
          <p:cNvPr id="7" name="Slide Number Placeholder 6"/>
          <p:cNvSpPr>
            <a:spLocks noGrp="1"/>
          </p:cNvSpPr>
          <p:nvPr>
            <p:ph type="sldNum" sz="quarter" idx="12"/>
          </p:nvPr>
        </p:nvSpPr>
        <p:spPr>
          <a:xfrm>
            <a:off x="10862452" y="381000"/>
            <a:ext cx="643748" cy="365125"/>
          </a:xfrm>
        </p:spPr>
        <p:txBody>
          <a:bodyPr/>
          <a:lstStyle/>
          <a:p>
            <a:fld id="{9449B1C1-FEA8-4C47-B751-81C87A4B94FC}" type="slidenum">
              <a:rPr lang="en-US" altLang="en-US" smtClean="0"/>
              <a:pPr/>
              <a:t>‹#›</a:t>
            </a:fld>
            <a:endParaRPr lang="en-US" altLang="en-US"/>
          </a:p>
        </p:txBody>
      </p:sp>
    </p:spTree>
    <p:extLst>
      <p:ext uri="{BB962C8B-B14F-4D97-AF65-F5344CB8AC3E}">
        <p14:creationId xmlns:p14="http://schemas.microsoft.com/office/powerpoint/2010/main" val="7968588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pic>
        <p:nvPicPr>
          <p:cNvPr id="13" name="Picture 12"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67" y="753533"/>
            <a:ext cx="10151533" cy="2604495"/>
          </a:xfrm>
        </p:spPr>
        <p:txBody>
          <a:bodyPr anchor="ctr"/>
          <a:lstStyle>
            <a:lvl1pPr algn="l">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303865" y="3365556"/>
            <a:ext cx="9592736" cy="444443"/>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1024467" y="3959862"/>
            <a:ext cx="10151533" cy="679871"/>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pPr>
              <a:defRPr/>
            </a:pPr>
            <a:endParaRPr lang="en-US" altLang="en-US"/>
          </a:p>
        </p:txBody>
      </p:sp>
      <p:sp>
        <p:nvSpPr>
          <p:cNvPr id="6" name="Footer Placeholder 5"/>
          <p:cNvSpPr>
            <a:spLocks noGrp="1"/>
          </p:cNvSpPr>
          <p:nvPr>
            <p:ph type="ftr" sz="quarter" idx="11"/>
          </p:nvPr>
        </p:nvSpPr>
        <p:spPr>
          <a:xfrm>
            <a:off x="685800" y="379941"/>
            <a:ext cx="6991492" cy="365125"/>
          </a:xfrm>
        </p:spPr>
        <p:txBody>
          <a:bodyPr/>
          <a:lstStyle/>
          <a:p>
            <a:pPr>
              <a:defRPr/>
            </a:pPr>
            <a:endParaRPr lang="en-US" altLang="en-US"/>
          </a:p>
        </p:txBody>
      </p:sp>
      <p:sp>
        <p:nvSpPr>
          <p:cNvPr id="7" name="Slide Number Placeholder 6"/>
          <p:cNvSpPr>
            <a:spLocks noGrp="1"/>
          </p:cNvSpPr>
          <p:nvPr>
            <p:ph type="sldNum" sz="quarter" idx="12"/>
          </p:nvPr>
        </p:nvSpPr>
        <p:spPr>
          <a:xfrm>
            <a:off x="10862452" y="381000"/>
            <a:ext cx="643748" cy="365125"/>
          </a:xfrm>
        </p:spPr>
        <p:txBody>
          <a:bodyPr/>
          <a:lstStyle/>
          <a:p>
            <a:fld id="{9449B1C1-FEA8-4C47-B751-81C87A4B94FC}" type="slidenum">
              <a:rPr lang="en-US" altLang="en-US" smtClean="0"/>
              <a:pPr/>
              <a:t>‹#›</a:t>
            </a:fld>
            <a:endParaRPr lang="en-US" altLang="en-US"/>
          </a:p>
        </p:txBody>
      </p:sp>
      <p:sp>
        <p:nvSpPr>
          <p:cNvPr id="9" name="TextBox 8"/>
          <p:cNvSpPr txBox="1"/>
          <p:nvPr/>
        </p:nvSpPr>
        <p:spPr>
          <a:xfrm>
            <a:off x="476250" y="93345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0" name="TextBox 9"/>
          <p:cNvSpPr txBox="1"/>
          <p:nvPr/>
        </p:nvSpPr>
        <p:spPr>
          <a:xfrm>
            <a:off x="10984230" y="270129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4535604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pic>
        <p:nvPicPr>
          <p:cNvPr id="9" name="Picture 8"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95" y="1124701"/>
            <a:ext cx="10146186" cy="2511835"/>
          </a:xfrm>
        </p:spPr>
        <p:txBody>
          <a:bodyPr anchor="b"/>
          <a:lstStyle>
            <a:lvl1pPr algn="l">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1024467" y="3648315"/>
            <a:ext cx="10144654" cy="99988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814452" y="378883"/>
            <a:ext cx="2910840" cy="365125"/>
          </a:xfrm>
        </p:spPr>
        <p:txBody>
          <a:bodyPr/>
          <a:lstStyle>
            <a:lvl1pPr algn="r">
              <a:defRPr/>
            </a:lvl1pPr>
          </a:lstStyle>
          <a:p>
            <a:pPr>
              <a:defRPr/>
            </a:pPr>
            <a:endParaRPr lang="en-US" altLang="en-US"/>
          </a:p>
        </p:txBody>
      </p:sp>
      <p:sp>
        <p:nvSpPr>
          <p:cNvPr id="6" name="Footer Placeholder 5"/>
          <p:cNvSpPr>
            <a:spLocks noGrp="1"/>
          </p:cNvSpPr>
          <p:nvPr>
            <p:ph type="ftr" sz="quarter" idx="11"/>
          </p:nvPr>
        </p:nvSpPr>
        <p:spPr>
          <a:xfrm>
            <a:off x="685800" y="378883"/>
            <a:ext cx="6991492" cy="365125"/>
          </a:xfrm>
        </p:spPr>
        <p:txBody>
          <a:bodyPr/>
          <a:lstStyle/>
          <a:p>
            <a:pPr>
              <a:defRPr/>
            </a:pPr>
            <a:endParaRPr lang="en-US" altLang="en-US"/>
          </a:p>
        </p:txBody>
      </p:sp>
      <p:sp>
        <p:nvSpPr>
          <p:cNvPr id="7" name="Slide Number Placeholder 6"/>
          <p:cNvSpPr>
            <a:spLocks noGrp="1"/>
          </p:cNvSpPr>
          <p:nvPr>
            <p:ph type="sldNum" sz="quarter" idx="12"/>
          </p:nvPr>
        </p:nvSpPr>
        <p:spPr>
          <a:xfrm>
            <a:off x="10862452" y="381000"/>
            <a:ext cx="643748" cy="365125"/>
          </a:xfrm>
        </p:spPr>
        <p:txBody>
          <a:bodyPr/>
          <a:lstStyle/>
          <a:p>
            <a:fld id="{9449B1C1-FEA8-4C47-B751-81C87A4B94FC}" type="slidenum">
              <a:rPr lang="en-US" altLang="en-US" smtClean="0"/>
              <a:pPr/>
              <a:t>‹#›</a:t>
            </a:fld>
            <a:endParaRPr lang="en-US" altLang="en-US"/>
          </a:p>
        </p:txBody>
      </p:sp>
    </p:spTree>
    <p:extLst>
      <p:ext uri="{BB962C8B-B14F-4D97-AF65-F5344CB8AC3E}">
        <p14:creationId xmlns:p14="http://schemas.microsoft.com/office/powerpoint/2010/main" val="62835651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2895600" y="761999"/>
            <a:ext cx="8610599" cy="1303867"/>
          </a:xfrm>
        </p:spPr>
        <p:txBody>
          <a:bodyPr/>
          <a:lstStyle/>
          <a:p>
            <a:r>
              <a:rPr lang="en-US"/>
              <a:t>Click to edit Master title style</a:t>
            </a:r>
            <a:endParaRPr lang="en-US" dirty="0"/>
          </a:p>
        </p:txBody>
      </p:sp>
      <p:sp>
        <p:nvSpPr>
          <p:cNvPr id="7" name="Text Placeholder 2"/>
          <p:cNvSpPr>
            <a:spLocks noGrp="1"/>
          </p:cNvSpPr>
          <p:nvPr>
            <p:ph type="body" idx="1"/>
          </p:nvPr>
        </p:nvSpPr>
        <p:spPr>
          <a:xfrm>
            <a:off x="685800" y="2202080"/>
            <a:ext cx="3456432" cy="617320"/>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685799"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368800" y="2201333"/>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366858" y="2904067"/>
            <a:ext cx="3456432" cy="331461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8051800" y="2192866"/>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8051801"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pPr>
              <a:defRPr/>
            </a:pPr>
            <a:endParaRPr lang="en-US" altLang="en-US"/>
          </a:p>
        </p:txBody>
      </p:sp>
      <p:sp>
        <p:nvSpPr>
          <p:cNvPr id="4" name="Footer Placeholder 3"/>
          <p:cNvSpPr>
            <a:spLocks noGrp="1"/>
          </p:cNvSpPr>
          <p:nvPr>
            <p:ph type="ftr" sz="quarter" idx="11"/>
          </p:nvPr>
        </p:nvSpPr>
        <p:spPr/>
        <p:txBody>
          <a:bodyPr/>
          <a:lstStyle/>
          <a:p>
            <a:pPr>
              <a:defRPr/>
            </a:pPr>
            <a:endParaRPr lang="en-US" altLang="en-US"/>
          </a:p>
        </p:txBody>
      </p:sp>
      <p:sp>
        <p:nvSpPr>
          <p:cNvPr id="5" name="Slide Number Placeholder 4"/>
          <p:cNvSpPr>
            <a:spLocks noGrp="1"/>
          </p:cNvSpPr>
          <p:nvPr>
            <p:ph type="sldNum" sz="quarter" idx="12"/>
          </p:nvPr>
        </p:nvSpPr>
        <p:spPr/>
        <p:txBody>
          <a:bodyPr/>
          <a:lstStyle/>
          <a:p>
            <a:fld id="{9449B1C1-FEA8-4C47-B751-81C87A4B94FC}" type="slidenum">
              <a:rPr lang="en-US" altLang="en-US" smtClean="0"/>
              <a:pPr/>
              <a:t>‹#›</a:t>
            </a:fld>
            <a:endParaRPr lang="en-US" altLang="en-US"/>
          </a:p>
        </p:txBody>
      </p:sp>
    </p:spTree>
    <p:extLst>
      <p:ext uri="{BB962C8B-B14F-4D97-AF65-F5344CB8AC3E}">
        <p14:creationId xmlns:p14="http://schemas.microsoft.com/office/powerpoint/2010/main" val="330126235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2895600" y="762000"/>
            <a:ext cx="8610599" cy="129540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688618" y="4191000"/>
            <a:ext cx="3451582"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688618" y="2362200"/>
            <a:ext cx="3451582"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688618" y="4873764"/>
            <a:ext cx="3451582"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374263" y="4191000"/>
            <a:ext cx="3448935"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374263" y="2362200"/>
            <a:ext cx="3448936"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374264" y="4873763"/>
            <a:ext cx="344893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8049731" y="4191000"/>
            <a:ext cx="3456469"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8049855" y="2362200"/>
            <a:ext cx="3447878"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8049731" y="4873761"/>
            <a:ext cx="345244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pPr>
              <a:defRPr/>
            </a:pPr>
            <a:endParaRPr lang="en-US" altLang="en-US"/>
          </a:p>
        </p:txBody>
      </p:sp>
      <p:sp>
        <p:nvSpPr>
          <p:cNvPr id="4" name="Footer Placeholder 3"/>
          <p:cNvSpPr>
            <a:spLocks noGrp="1"/>
          </p:cNvSpPr>
          <p:nvPr>
            <p:ph type="ftr" sz="quarter" idx="11"/>
          </p:nvPr>
        </p:nvSpPr>
        <p:spPr/>
        <p:txBody>
          <a:bodyPr/>
          <a:lstStyle/>
          <a:p>
            <a:pPr>
              <a:defRPr/>
            </a:pPr>
            <a:endParaRPr lang="en-US" altLang="en-US"/>
          </a:p>
        </p:txBody>
      </p:sp>
      <p:sp>
        <p:nvSpPr>
          <p:cNvPr id="5" name="Slide Number Placeholder 4"/>
          <p:cNvSpPr>
            <a:spLocks noGrp="1"/>
          </p:cNvSpPr>
          <p:nvPr>
            <p:ph type="sldNum" sz="quarter" idx="12"/>
          </p:nvPr>
        </p:nvSpPr>
        <p:spPr/>
        <p:txBody>
          <a:bodyPr/>
          <a:lstStyle/>
          <a:p>
            <a:fld id="{9449B1C1-FEA8-4C47-B751-81C87A4B94FC}" type="slidenum">
              <a:rPr lang="en-US" altLang="en-US" smtClean="0"/>
              <a:pPr/>
              <a:t>‹#›</a:t>
            </a:fld>
            <a:endParaRPr lang="en-US" altLang="en-US"/>
          </a:p>
        </p:txBody>
      </p:sp>
    </p:spTree>
    <p:extLst>
      <p:ext uri="{BB962C8B-B14F-4D97-AF65-F5344CB8AC3E}">
        <p14:creationId xmlns:p14="http://schemas.microsoft.com/office/powerpoint/2010/main" val="369908321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685800" y="2194559"/>
            <a:ext cx="10820400" cy="40241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ltLang="en-US"/>
          </a:p>
        </p:txBody>
      </p:sp>
      <p:sp>
        <p:nvSpPr>
          <p:cNvPr id="5" name="Footer Placeholder 4"/>
          <p:cNvSpPr>
            <a:spLocks noGrp="1"/>
          </p:cNvSpPr>
          <p:nvPr>
            <p:ph type="ftr" sz="quarter" idx="11"/>
          </p:nvPr>
        </p:nvSpPr>
        <p:spPr/>
        <p:txBody>
          <a:bodyPr/>
          <a:lstStyle/>
          <a:p>
            <a:pPr>
              <a:defRPr/>
            </a:pPr>
            <a:endParaRPr lang="en-US" altLang="en-US"/>
          </a:p>
        </p:txBody>
      </p:sp>
      <p:sp>
        <p:nvSpPr>
          <p:cNvPr id="6" name="Slide Number Placeholder 5"/>
          <p:cNvSpPr>
            <a:spLocks noGrp="1"/>
          </p:cNvSpPr>
          <p:nvPr>
            <p:ph type="sldNum" sz="quarter" idx="12"/>
          </p:nvPr>
        </p:nvSpPr>
        <p:spPr/>
        <p:txBody>
          <a:bodyPr/>
          <a:lstStyle/>
          <a:p>
            <a:fld id="{8A4951E1-3C47-4E81-9D0D-A312A55D03A1}" type="slidenum">
              <a:rPr lang="en-US" altLang="en-US" smtClean="0"/>
              <a:pPr/>
              <a:t>‹#›</a:t>
            </a:fld>
            <a:endParaRPr lang="en-US" altLang="en-US"/>
          </a:p>
        </p:txBody>
      </p:sp>
    </p:spTree>
    <p:extLst>
      <p:ext uri="{BB962C8B-B14F-4D97-AF65-F5344CB8AC3E}">
        <p14:creationId xmlns:p14="http://schemas.microsoft.com/office/powerpoint/2010/main" val="392052471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pic>
        <p:nvPicPr>
          <p:cNvPr id="8" name="Picture 7"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Vertical Title 1"/>
          <p:cNvSpPr>
            <a:spLocks noGrp="1"/>
          </p:cNvSpPr>
          <p:nvPr>
            <p:ph type="title" orient="vert"/>
          </p:nvPr>
        </p:nvSpPr>
        <p:spPr>
          <a:xfrm>
            <a:off x="9448800" y="745066"/>
            <a:ext cx="2057400" cy="3903133"/>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024466" y="745067"/>
            <a:ext cx="8204201" cy="390313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7814452" y="379941"/>
            <a:ext cx="2910840" cy="365125"/>
          </a:xfrm>
        </p:spPr>
        <p:txBody>
          <a:bodyPr/>
          <a:lstStyle>
            <a:lvl1pPr algn="r">
              <a:defRPr/>
            </a:lvl1pPr>
          </a:lstStyle>
          <a:p>
            <a:pPr>
              <a:defRPr/>
            </a:pPr>
            <a:endParaRPr lang="en-US" altLang="en-US"/>
          </a:p>
        </p:txBody>
      </p:sp>
      <p:sp>
        <p:nvSpPr>
          <p:cNvPr id="5" name="Footer Placeholder 4"/>
          <p:cNvSpPr>
            <a:spLocks noGrp="1"/>
          </p:cNvSpPr>
          <p:nvPr>
            <p:ph type="ftr" sz="quarter" idx="11"/>
          </p:nvPr>
        </p:nvSpPr>
        <p:spPr>
          <a:xfrm>
            <a:off x="685800" y="381000"/>
            <a:ext cx="6991492" cy="365125"/>
          </a:xfrm>
        </p:spPr>
        <p:txBody>
          <a:bodyPr/>
          <a:lstStyle/>
          <a:p>
            <a:pPr>
              <a:defRPr/>
            </a:pPr>
            <a:endParaRPr lang="en-US" altLang="en-US"/>
          </a:p>
        </p:txBody>
      </p:sp>
      <p:sp>
        <p:nvSpPr>
          <p:cNvPr id="6" name="Slide Number Placeholder 5"/>
          <p:cNvSpPr>
            <a:spLocks noGrp="1"/>
          </p:cNvSpPr>
          <p:nvPr>
            <p:ph type="sldNum" sz="quarter" idx="12"/>
          </p:nvPr>
        </p:nvSpPr>
        <p:spPr>
          <a:xfrm>
            <a:off x="10862452" y="381000"/>
            <a:ext cx="643748" cy="365125"/>
          </a:xfrm>
        </p:spPr>
        <p:txBody>
          <a:bodyPr/>
          <a:lstStyle/>
          <a:p>
            <a:fld id="{8002165C-BB38-49DD-A01F-2C243AF5C30F}" type="slidenum">
              <a:rPr lang="en-US" altLang="en-US" smtClean="0"/>
              <a:pPr/>
              <a:t>‹#›</a:t>
            </a:fld>
            <a:endParaRPr lang="en-US" altLang="en-US"/>
          </a:p>
        </p:txBody>
      </p:sp>
    </p:spTree>
    <p:extLst>
      <p:ext uri="{BB962C8B-B14F-4D97-AF65-F5344CB8AC3E}">
        <p14:creationId xmlns:p14="http://schemas.microsoft.com/office/powerpoint/2010/main" val="2693153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ltLang="en-US"/>
          </a:p>
        </p:txBody>
      </p:sp>
      <p:sp>
        <p:nvSpPr>
          <p:cNvPr id="5" name="Footer Placeholder 4"/>
          <p:cNvSpPr>
            <a:spLocks noGrp="1"/>
          </p:cNvSpPr>
          <p:nvPr>
            <p:ph type="ftr" sz="quarter" idx="11"/>
          </p:nvPr>
        </p:nvSpPr>
        <p:spPr/>
        <p:txBody>
          <a:bodyPr/>
          <a:lstStyle/>
          <a:p>
            <a:pPr>
              <a:defRPr/>
            </a:pPr>
            <a:endParaRPr lang="en-US" altLang="en-US"/>
          </a:p>
        </p:txBody>
      </p:sp>
      <p:sp>
        <p:nvSpPr>
          <p:cNvPr id="6" name="Slide Number Placeholder 5"/>
          <p:cNvSpPr>
            <a:spLocks noGrp="1"/>
          </p:cNvSpPr>
          <p:nvPr>
            <p:ph type="sldNum" sz="quarter" idx="12"/>
          </p:nvPr>
        </p:nvSpPr>
        <p:spPr/>
        <p:txBody>
          <a:bodyPr/>
          <a:lstStyle/>
          <a:p>
            <a:fld id="{D6CA0DF5-3318-42C4-8268-86CE038BFB56}" type="slidenum">
              <a:rPr lang="en-US" altLang="en-US" smtClean="0"/>
              <a:pPr/>
              <a:t>‹#›</a:t>
            </a:fld>
            <a:endParaRPr lang="en-US" altLang="en-US"/>
          </a:p>
        </p:txBody>
      </p:sp>
    </p:spTree>
    <p:extLst>
      <p:ext uri="{BB962C8B-B14F-4D97-AF65-F5344CB8AC3E}">
        <p14:creationId xmlns:p14="http://schemas.microsoft.com/office/powerpoint/2010/main" val="34753132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9" name="Picture 8"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3"/>
            <a:ext cx="10820399" cy="2801935"/>
          </a:xfrm>
        </p:spPr>
        <p:txBody>
          <a:bodyPr anchor="b">
            <a:normAutofit/>
          </a:bodyPr>
          <a:lstStyle>
            <a:lvl1pPr algn="r">
              <a:defRPr sz="4000"/>
            </a:lvl1pPr>
          </a:lstStyle>
          <a:p>
            <a:r>
              <a:rPr lang="en-US"/>
              <a:t>Click to edit Master title style</a:t>
            </a:r>
            <a:endParaRPr lang="en-US" dirty="0"/>
          </a:p>
        </p:txBody>
      </p:sp>
      <p:sp>
        <p:nvSpPr>
          <p:cNvPr id="3" name="Text Placeholder 2"/>
          <p:cNvSpPr>
            <a:spLocks noGrp="1"/>
          </p:cNvSpPr>
          <p:nvPr>
            <p:ph type="body" idx="1"/>
          </p:nvPr>
        </p:nvSpPr>
        <p:spPr>
          <a:xfrm>
            <a:off x="1024467" y="3641725"/>
            <a:ext cx="10490200" cy="955675"/>
          </a:xfrm>
        </p:spPr>
        <p:txBody>
          <a:bodyPr>
            <a:normAutofit/>
          </a:bodyPr>
          <a:lstStyle>
            <a:lvl1pPr marL="0" indent="0" algn="r">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7814452" y="381000"/>
            <a:ext cx="2910840" cy="365125"/>
          </a:xfrm>
        </p:spPr>
        <p:txBody>
          <a:bodyPr/>
          <a:lstStyle>
            <a:lvl1pPr algn="r">
              <a:defRPr/>
            </a:lvl1pPr>
          </a:lstStyle>
          <a:p>
            <a:pPr>
              <a:defRPr/>
            </a:pPr>
            <a:endParaRPr lang="en-US" altLang="en-US"/>
          </a:p>
        </p:txBody>
      </p:sp>
      <p:sp>
        <p:nvSpPr>
          <p:cNvPr id="5" name="Footer Placeholder 4"/>
          <p:cNvSpPr>
            <a:spLocks noGrp="1"/>
          </p:cNvSpPr>
          <p:nvPr>
            <p:ph type="ftr" sz="quarter" idx="11"/>
          </p:nvPr>
        </p:nvSpPr>
        <p:spPr>
          <a:xfrm>
            <a:off x="685800" y="381001"/>
            <a:ext cx="6991492" cy="364065"/>
          </a:xfrm>
        </p:spPr>
        <p:txBody>
          <a:bodyPr/>
          <a:lstStyle/>
          <a:p>
            <a:pPr>
              <a:defRPr/>
            </a:pPr>
            <a:endParaRPr lang="en-US" altLang="en-US"/>
          </a:p>
        </p:txBody>
      </p:sp>
      <p:sp>
        <p:nvSpPr>
          <p:cNvPr id="6" name="Slide Number Placeholder 5"/>
          <p:cNvSpPr>
            <a:spLocks noGrp="1"/>
          </p:cNvSpPr>
          <p:nvPr>
            <p:ph type="sldNum" sz="quarter" idx="12"/>
          </p:nvPr>
        </p:nvSpPr>
        <p:spPr>
          <a:xfrm>
            <a:off x="10862452" y="381000"/>
            <a:ext cx="643748" cy="365125"/>
          </a:xfrm>
        </p:spPr>
        <p:txBody>
          <a:bodyPr/>
          <a:lstStyle/>
          <a:p>
            <a:fld id="{076F101D-4104-4955-8418-77A78FD7E455}" type="slidenum">
              <a:rPr lang="en-US" altLang="en-US" smtClean="0"/>
              <a:pPr/>
              <a:t>‹#›</a:t>
            </a:fld>
            <a:endParaRPr lang="en-US" altLang="en-US"/>
          </a:p>
        </p:txBody>
      </p:sp>
    </p:spTree>
    <p:extLst>
      <p:ext uri="{BB962C8B-B14F-4D97-AF65-F5344CB8AC3E}">
        <p14:creationId xmlns:p14="http://schemas.microsoft.com/office/powerpoint/2010/main" val="24776077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5800" y="2194559"/>
            <a:ext cx="5334000" cy="40241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2194559"/>
            <a:ext cx="5334000" cy="40241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a:defRPr/>
            </a:pPr>
            <a:endParaRPr lang="en-US" altLang="en-US"/>
          </a:p>
        </p:txBody>
      </p:sp>
      <p:sp>
        <p:nvSpPr>
          <p:cNvPr id="6" name="Footer Placeholder 5"/>
          <p:cNvSpPr>
            <a:spLocks noGrp="1"/>
          </p:cNvSpPr>
          <p:nvPr>
            <p:ph type="ftr" sz="quarter" idx="11"/>
          </p:nvPr>
        </p:nvSpPr>
        <p:spPr/>
        <p:txBody>
          <a:bodyPr/>
          <a:lstStyle/>
          <a:p>
            <a:pPr>
              <a:defRPr/>
            </a:pPr>
            <a:endParaRPr lang="en-US" altLang="en-US"/>
          </a:p>
        </p:txBody>
      </p:sp>
      <p:sp>
        <p:nvSpPr>
          <p:cNvPr id="7" name="Slide Number Placeholder 6"/>
          <p:cNvSpPr>
            <a:spLocks noGrp="1"/>
          </p:cNvSpPr>
          <p:nvPr>
            <p:ph type="sldNum" sz="quarter" idx="12"/>
          </p:nvPr>
        </p:nvSpPr>
        <p:spPr/>
        <p:txBody>
          <a:bodyPr/>
          <a:lstStyle/>
          <a:p>
            <a:fld id="{7EB59768-8CB6-4CA4-8F34-C18C516DE871}" type="slidenum">
              <a:rPr lang="en-US" altLang="en-US" smtClean="0"/>
              <a:pPr/>
              <a:t>‹#›</a:t>
            </a:fld>
            <a:endParaRPr lang="en-US" altLang="en-US"/>
          </a:p>
        </p:txBody>
      </p:sp>
    </p:spTree>
    <p:extLst>
      <p:ext uri="{BB962C8B-B14F-4D97-AF65-F5344CB8AC3E}">
        <p14:creationId xmlns:p14="http://schemas.microsoft.com/office/powerpoint/2010/main" val="35762991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895600" y="762000"/>
            <a:ext cx="8610600" cy="1295400"/>
          </a:xfrm>
        </p:spPr>
        <p:txBody>
          <a:bodyPr/>
          <a:lstStyle/>
          <a:p>
            <a:r>
              <a:rPr lang="en-US"/>
              <a:t>Click to edit Master title style</a:t>
            </a:r>
            <a:endParaRPr lang="en-US" dirty="0"/>
          </a:p>
        </p:txBody>
      </p:sp>
      <p:sp>
        <p:nvSpPr>
          <p:cNvPr id="3" name="Text Placeholder 2"/>
          <p:cNvSpPr>
            <a:spLocks noGrp="1"/>
          </p:cNvSpPr>
          <p:nvPr>
            <p:ph type="body" idx="1"/>
          </p:nvPr>
        </p:nvSpPr>
        <p:spPr>
          <a:xfrm>
            <a:off x="914409" y="2183802"/>
            <a:ext cx="5079991"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5800" y="3132666"/>
            <a:ext cx="5311775" cy="308601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00800" y="2183802"/>
            <a:ext cx="5105400"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3132666"/>
            <a:ext cx="5334000" cy="308601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defRPr/>
            </a:pPr>
            <a:endParaRPr lang="en-US" altLang="en-US"/>
          </a:p>
        </p:txBody>
      </p:sp>
      <p:sp>
        <p:nvSpPr>
          <p:cNvPr id="8" name="Footer Placeholder 7"/>
          <p:cNvSpPr>
            <a:spLocks noGrp="1"/>
          </p:cNvSpPr>
          <p:nvPr>
            <p:ph type="ftr" sz="quarter" idx="11"/>
          </p:nvPr>
        </p:nvSpPr>
        <p:spPr/>
        <p:txBody>
          <a:bodyPr/>
          <a:lstStyle/>
          <a:p>
            <a:pPr>
              <a:defRPr/>
            </a:pPr>
            <a:endParaRPr lang="en-US" altLang="en-US"/>
          </a:p>
        </p:txBody>
      </p:sp>
      <p:sp>
        <p:nvSpPr>
          <p:cNvPr id="9" name="Slide Number Placeholder 8"/>
          <p:cNvSpPr>
            <a:spLocks noGrp="1"/>
          </p:cNvSpPr>
          <p:nvPr>
            <p:ph type="sldNum" sz="quarter" idx="12"/>
          </p:nvPr>
        </p:nvSpPr>
        <p:spPr/>
        <p:txBody>
          <a:bodyPr/>
          <a:lstStyle/>
          <a:p>
            <a:fld id="{FDFF9FC0-7D03-4309-8C10-1E6F76878A51}" type="slidenum">
              <a:rPr lang="en-US" altLang="en-US" smtClean="0"/>
              <a:pPr/>
              <a:t>‹#›</a:t>
            </a:fld>
            <a:endParaRPr lang="en-US" altLang="en-US"/>
          </a:p>
        </p:txBody>
      </p:sp>
    </p:spTree>
    <p:extLst>
      <p:ext uri="{BB962C8B-B14F-4D97-AF65-F5344CB8AC3E}">
        <p14:creationId xmlns:p14="http://schemas.microsoft.com/office/powerpoint/2010/main" val="32613770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a:defRPr/>
            </a:pPr>
            <a:endParaRPr lang="en-US" altLang="en-US"/>
          </a:p>
        </p:txBody>
      </p:sp>
      <p:sp>
        <p:nvSpPr>
          <p:cNvPr id="4" name="Footer Placeholder 3"/>
          <p:cNvSpPr>
            <a:spLocks noGrp="1"/>
          </p:cNvSpPr>
          <p:nvPr>
            <p:ph type="ftr" sz="quarter" idx="11"/>
          </p:nvPr>
        </p:nvSpPr>
        <p:spPr/>
        <p:txBody>
          <a:bodyPr/>
          <a:lstStyle/>
          <a:p>
            <a:pPr>
              <a:defRPr/>
            </a:pPr>
            <a:endParaRPr lang="en-US" altLang="en-US"/>
          </a:p>
        </p:txBody>
      </p:sp>
      <p:sp>
        <p:nvSpPr>
          <p:cNvPr id="5" name="Slide Number Placeholder 4"/>
          <p:cNvSpPr>
            <a:spLocks noGrp="1"/>
          </p:cNvSpPr>
          <p:nvPr>
            <p:ph type="sldNum" sz="quarter" idx="12"/>
          </p:nvPr>
        </p:nvSpPr>
        <p:spPr/>
        <p:txBody>
          <a:bodyPr/>
          <a:lstStyle/>
          <a:p>
            <a:fld id="{EB2ACB10-839B-4354-B987-B19CD5B0384F}" type="slidenum">
              <a:rPr lang="en-US" altLang="en-US" smtClean="0"/>
              <a:pPr/>
              <a:t>‹#›</a:t>
            </a:fld>
            <a:endParaRPr lang="en-US" altLang="en-US"/>
          </a:p>
        </p:txBody>
      </p:sp>
    </p:spTree>
    <p:extLst>
      <p:ext uri="{BB962C8B-B14F-4D97-AF65-F5344CB8AC3E}">
        <p14:creationId xmlns:p14="http://schemas.microsoft.com/office/powerpoint/2010/main" val="31080135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ltLang="en-US"/>
          </a:p>
        </p:txBody>
      </p:sp>
      <p:sp>
        <p:nvSpPr>
          <p:cNvPr id="3" name="Footer Placeholder 2"/>
          <p:cNvSpPr>
            <a:spLocks noGrp="1"/>
          </p:cNvSpPr>
          <p:nvPr>
            <p:ph type="ftr" sz="quarter" idx="11"/>
          </p:nvPr>
        </p:nvSpPr>
        <p:spPr/>
        <p:txBody>
          <a:bodyPr/>
          <a:lstStyle/>
          <a:p>
            <a:pPr>
              <a:defRPr/>
            </a:pPr>
            <a:endParaRPr lang="en-US" altLang="en-US"/>
          </a:p>
        </p:txBody>
      </p:sp>
      <p:sp>
        <p:nvSpPr>
          <p:cNvPr id="4" name="Slide Number Placeholder 3"/>
          <p:cNvSpPr>
            <a:spLocks noGrp="1"/>
          </p:cNvSpPr>
          <p:nvPr>
            <p:ph type="sldNum" sz="quarter" idx="12"/>
          </p:nvPr>
        </p:nvSpPr>
        <p:spPr/>
        <p:txBody>
          <a:bodyPr/>
          <a:lstStyle/>
          <a:p>
            <a:fld id="{66FBB3B4-5369-4AB9-AE43-03964443B318}" type="slidenum">
              <a:rPr lang="en-US" altLang="en-US" smtClean="0"/>
              <a:pPr/>
              <a:t>‹#›</a:t>
            </a:fld>
            <a:endParaRPr lang="en-US" altLang="en-US"/>
          </a:p>
        </p:txBody>
      </p:sp>
    </p:spTree>
    <p:extLst>
      <p:ext uri="{BB962C8B-B14F-4D97-AF65-F5344CB8AC3E}">
        <p14:creationId xmlns:p14="http://schemas.microsoft.com/office/powerpoint/2010/main" val="2139013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4114800" cy="1600200"/>
          </a:xfrm>
        </p:spPr>
        <p:txBody>
          <a:bodyPr anchor="b"/>
          <a:lstStyle>
            <a:lvl1pPr algn="l">
              <a:defRPr sz="3200"/>
            </a:lvl1pPr>
          </a:lstStyle>
          <a:p>
            <a:r>
              <a:rPr lang="en-US"/>
              <a:t>Click to edit Master title style</a:t>
            </a:r>
            <a:endParaRPr lang="en-US" dirty="0"/>
          </a:p>
        </p:txBody>
      </p:sp>
      <p:sp>
        <p:nvSpPr>
          <p:cNvPr id="3" name="Content Placeholder 2"/>
          <p:cNvSpPr>
            <a:spLocks noGrp="1"/>
          </p:cNvSpPr>
          <p:nvPr>
            <p:ph idx="1"/>
          </p:nvPr>
        </p:nvSpPr>
        <p:spPr>
          <a:xfrm>
            <a:off x="4995582" y="746759"/>
            <a:ext cx="6510618" cy="5471925"/>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5800" y="3124199"/>
            <a:ext cx="411480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ltLang="en-US"/>
          </a:p>
        </p:txBody>
      </p:sp>
      <p:sp>
        <p:nvSpPr>
          <p:cNvPr id="6" name="Footer Placeholder 5"/>
          <p:cNvSpPr>
            <a:spLocks noGrp="1"/>
          </p:cNvSpPr>
          <p:nvPr>
            <p:ph type="ftr" sz="quarter" idx="11"/>
          </p:nvPr>
        </p:nvSpPr>
        <p:spPr/>
        <p:txBody>
          <a:bodyPr/>
          <a:lstStyle/>
          <a:p>
            <a:pPr>
              <a:defRPr/>
            </a:pPr>
            <a:endParaRPr lang="en-US" altLang="en-US"/>
          </a:p>
        </p:txBody>
      </p:sp>
      <p:sp>
        <p:nvSpPr>
          <p:cNvPr id="7" name="Slide Number Placeholder 6"/>
          <p:cNvSpPr>
            <a:spLocks noGrp="1"/>
          </p:cNvSpPr>
          <p:nvPr>
            <p:ph type="sldNum" sz="quarter" idx="12"/>
          </p:nvPr>
        </p:nvSpPr>
        <p:spPr/>
        <p:txBody>
          <a:bodyPr/>
          <a:lstStyle/>
          <a:p>
            <a:fld id="{BE9A9CDF-6D86-440D-BEA9-9D30CB417BE7}" type="slidenum">
              <a:rPr lang="en-US" altLang="en-US" smtClean="0"/>
              <a:pPr/>
              <a:t>‹#›</a:t>
            </a:fld>
            <a:endParaRPr lang="en-US" altLang="en-US"/>
          </a:p>
        </p:txBody>
      </p:sp>
    </p:spTree>
    <p:extLst>
      <p:ext uri="{BB962C8B-B14F-4D97-AF65-F5344CB8AC3E}">
        <p14:creationId xmlns:p14="http://schemas.microsoft.com/office/powerpoint/2010/main" val="6427324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6873240" cy="1600200"/>
          </a:xfrm>
        </p:spPr>
        <p:txBody>
          <a:bodyPr anchor="b"/>
          <a:lstStyle>
            <a:lvl1pPr algn="l">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861238" y="751241"/>
            <a:ext cx="3644962" cy="5467443"/>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5800" y="3124199"/>
            <a:ext cx="687324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ltLang="en-US"/>
          </a:p>
        </p:txBody>
      </p:sp>
      <p:sp>
        <p:nvSpPr>
          <p:cNvPr id="6" name="Footer Placeholder 5"/>
          <p:cNvSpPr>
            <a:spLocks noGrp="1"/>
          </p:cNvSpPr>
          <p:nvPr>
            <p:ph type="ftr" sz="quarter" idx="11"/>
          </p:nvPr>
        </p:nvSpPr>
        <p:spPr/>
        <p:txBody>
          <a:bodyPr/>
          <a:lstStyle/>
          <a:p>
            <a:pPr>
              <a:defRPr/>
            </a:pPr>
            <a:endParaRPr lang="en-US" altLang="en-US"/>
          </a:p>
        </p:txBody>
      </p:sp>
      <p:sp>
        <p:nvSpPr>
          <p:cNvPr id="7" name="Slide Number Placeholder 6"/>
          <p:cNvSpPr>
            <a:spLocks noGrp="1"/>
          </p:cNvSpPr>
          <p:nvPr>
            <p:ph type="sldNum" sz="quarter" idx="12"/>
          </p:nvPr>
        </p:nvSpPr>
        <p:spPr/>
        <p:txBody>
          <a:bodyPr/>
          <a:lstStyle/>
          <a:p>
            <a:fld id="{83AC7494-15D4-419D-AD14-A8E1C3C7A7EE}" type="slidenum">
              <a:rPr lang="en-US" altLang="en-US" smtClean="0"/>
              <a:pPr/>
              <a:t>‹#›</a:t>
            </a:fld>
            <a:endParaRPr lang="en-US" altLang="en-US"/>
          </a:p>
        </p:txBody>
      </p:sp>
    </p:spTree>
    <p:extLst>
      <p:ext uri="{BB962C8B-B14F-4D97-AF65-F5344CB8AC3E}">
        <p14:creationId xmlns:p14="http://schemas.microsoft.com/office/powerpoint/2010/main" val="38093496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C0-HD-TOP.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sp>
        <p:nvSpPr>
          <p:cNvPr id="2" name="Title Placeholder 1"/>
          <p:cNvSpPr>
            <a:spLocks noGrp="1"/>
          </p:cNvSpPr>
          <p:nvPr>
            <p:ph type="title"/>
          </p:nvPr>
        </p:nvSpPr>
        <p:spPr>
          <a:xfrm>
            <a:off x="2895600" y="764373"/>
            <a:ext cx="8610600" cy="129302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5800" y="2194560"/>
            <a:ext cx="10820400" cy="402412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595360" y="6356350"/>
            <a:ext cx="2910840" cy="365125"/>
          </a:xfrm>
          <a:prstGeom prst="rect">
            <a:avLst/>
          </a:prstGeom>
        </p:spPr>
        <p:txBody>
          <a:bodyPr vert="horz" lIns="91440" tIns="45720" rIns="91440" bIns="45720" rtlCol="0" anchor="ctr"/>
          <a:lstStyle>
            <a:lvl1pPr algn="r">
              <a:defRPr sz="1050">
                <a:solidFill>
                  <a:schemeClr val="tx1">
                    <a:tint val="75000"/>
                  </a:schemeClr>
                </a:solidFill>
              </a:defRPr>
            </a:lvl1pPr>
          </a:lstStyle>
          <a:p>
            <a:pPr>
              <a:defRPr/>
            </a:pPr>
            <a:endParaRPr lang="en-US" altLang="en-US"/>
          </a:p>
        </p:txBody>
      </p:sp>
      <p:sp>
        <p:nvSpPr>
          <p:cNvPr id="5" name="Footer Placeholder 4"/>
          <p:cNvSpPr>
            <a:spLocks noGrp="1"/>
          </p:cNvSpPr>
          <p:nvPr>
            <p:ph type="ftr" sz="quarter" idx="3"/>
          </p:nvPr>
        </p:nvSpPr>
        <p:spPr>
          <a:xfrm>
            <a:off x="685800" y="6355845"/>
            <a:ext cx="7772400" cy="365125"/>
          </a:xfrm>
          <a:prstGeom prst="rect">
            <a:avLst/>
          </a:prstGeom>
        </p:spPr>
        <p:txBody>
          <a:bodyPr vert="horz" lIns="91440" tIns="45720" rIns="91440" bIns="45720" rtlCol="0" anchor="ctr"/>
          <a:lstStyle>
            <a:lvl1pPr algn="l">
              <a:defRPr sz="1050">
                <a:solidFill>
                  <a:schemeClr val="tx1">
                    <a:tint val="75000"/>
                  </a:schemeClr>
                </a:solidFill>
              </a:defRPr>
            </a:lvl1pPr>
          </a:lstStyle>
          <a:p>
            <a:pPr>
              <a:defRPr/>
            </a:pPr>
            <a:endParaRPr lang="en-US" altLang="en-US"/>
          </a:p>
        </p:txBody>
      </p:sp>
      <p:sp>
        <p:nvSpPr>
          <p:cNvPr id="6" name="Slide Number Placeholder 5"/>
          <p:cNvSpPr>
            <a:spLocks noGrp="1"/>
          </p:cNvSpPr>
          <p:nvPr>
            <p:ph type="sldNum" sz="quarter" idx="4"/>
          </p:nvPr>
        </p:nvSpPr>
        <p:spPr>
          <a:xfrm>
            <a:off x="8763000" y="381000"/>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9449B1C1-FEA8-4C47-B751-81C87A4B94FC}" type="slidenum">
              <a:rPr lang="en-US" altLang="en-US" smtClean="0"/>
              <a:pPr/>
              <a:t>‹#›</a:t>
            </a:fld>
            <a:endParaRPr lang="en-US" altLang="en-US"/>
          </a:p>
        </p:txBody>
      </p:sp>
    </p:spTree>
    <p:extLst>
      <p:ext uri="{BB962C8B-B14F-4D97-AF65-F5344CB8AC3E}">
        <p14:creationId xmlns:p14="http://schemas.microsoft.com/office/powerpoint/2010/main" val="2821650956"/>
      </p:ext>
    </p:extLst>
  </p:cSld>
  <p:clrMap bg1="dk1" tx1="lt1" bg2="dk2" tx2="lt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 id="2147483700" r:id="rId13"/>
    <p:sldLayoutId id="2147483701" r:id="rId14"/>
    <p:sldLayoutId id="2147483702" r:id="rId15"/>
    <p:sldLayoutId id="2147483703" r:id="rId16"/>
    <p:sldLayoutId id="2147483704" r:id="rId17"/>
  </p:sldLayoutIdLst>
  <p:txStyles>
    <p:title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 Id="rId4" Type="http://schemas.microsoft.com/office/2007/relationships/hdphoto" Target="../media/hdphoto2.wdp"/></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9E324A47-B58F-A188-BFAC-7518FA389CD6}"/>
              </a:ext>
            </a:extLst>
          </p:cNvPr>
          <p:cNvSpPr>
            <a:spLocks noGrp="1" noChangeArrowheads="1"/>
          </p:cNvSpPr>
          <p:nvPr>
            <p:ph type="ctrTitle"/>
          </p:nvPr>
        </p:nvSpPr>
        <p:spPr/>
        <p:txBody>
          <a:bodyPr/>
          <a:lstStyle/>
          <a:p>
            <a:pPr eaLnBrk="1" hangingPunct="1"/>
            <a:r>
              <a:rPr lang="en-US" altLang="en-US" sz="6100" b="1" dirty="0"/>
              <a:t>“NO CONDEMNATION!”</a:t>
            </a:r>
          </a:p>
        </p:txBody>
      </p:sp>
      <p:sp>
        <p:nvSpPr>
          <p:cNvPr id="3075" name="Rectangle 3">
            <a:extLst>
              <a:ext uri="{FF2B5EF4-FFF2-40B4-BE49-F238E27FC236}">
                <a16:creationId xmlns:a16="http://schemas.microsoft.com/office/drawing/2014/main" id="{BB3207D9-1197-807C-075B-176F3B585B9E}"/>
              </a:ext>
            </a:extLst>
          </p:cNvPr>
          <p:cNvSpPr>
            <a:spLocks noGrp="1" noChangeArrowheads="1"/>
          </p:cNvSpPr>
          <p:nvPr>
            <p:ph type="subTitle" idx="1"/>
          </p:nvPr>
        </p:nvSpPr>
        <p:spPr/>
        <p:txBody>
          <a:bodyPr>
            <a:normAutofit lnSpcReduction="10000"/>
          </a:bodyPr>
          <a:lstStyle/>
          <a:p>
            <a:pPr eaLnBrk="1" hangingPunct="1"/>
            <a:r>
              <a:rPr lang="en-US" altLang="en-US" sz="4500" b="1" dirty="0">
                <a:solidFill>
                  <a:srgbClr val="FFFF00"/>
                </a:solidFill>
                <a:latin typeface="Georgia" panose="02040502050405020303" pitchFamily="18" charset="0"/>
              </a:rPr>
              <a:t>Romans 8:1</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0CC1EEFD-FEEF-A56B-B7DF-33FB7C4DB94C}"/>
              </a:ext>
            </a:extLst>
          </p:cNvPr>
          <p:cNvSpPr>
            <a:spLocks noGrp="1" noChangeArrowheads="1"/>
          </p:cNvSpPr>
          <p:nvPr>
            <p:ph type="title"/>
          </p:nvPr>
        </p:nvSpPr>
        <p:spPr/>
        <p:txBody>
          <a:bodyPr/>
          <a:lstStyle/>
          <a:p>
            <a:pPr algn="ctr" eaLnBrk="1" hangingPunct="1"/>
            <a:r>
              <a:rPr lang="en-US" altLang="en-US" sz="3700" b="1" i="1" u="sng" dirty="0">
                <a:latin typeface="Arial" panose="020B0604020202020204" pitchFamily="34" charset="0"/>
                <a:cs typeface="Arial" panose="020B0604020202020204" pitchFamily="34" charset="0"/>
              </a:rPr>
              <a:t>NOTE TO WHOM PROMISE MADE...</a:t>
            </a:r>
          </a:p>
        </p:txBody>
      </p:sp>
      <p:sp>
        <p:nvSpPr>
          <p:cNvPr id="9219" name="Rectangle 3">
            <a:extLst>
              <a:ext uri="{FF2B5EF4-FFF2-40B4-BE49-F238E27FC236}">
                <a16:creationId xmlns:a16="http://schemas.microsoft.com/office/drawing/2014/main" id="{288CF2A2-857C-5836-6D50-B1D0A1466B09}"/>
              </a:ext>
            </a:extLst>
          </p:cNvPr>
          <p:cNvSpPr>
            <a:spLocks noGrp="1" noChangeArrowheads="1"/>
          </p:cNvSpPr>
          <p:nvPr>
            <p:ph idx="1"/>
          </p:nvPr>
        </p:nvSpPr>
        <p:spPr>
          <a:xfrm>
            <a:off x="342900" y="1981200"/>
            <a:ext cx="11506200" cy="4495800"/>
          </a:xfrm>
        </p:spPr>
        <p:txBody>
          <a:bodyPr>
            <a:normAutofit/>
          </a:bodyPr>
          <a:lstStyle/>
          <a:p>
            <a:pPr marL="419100" indent="-419100" eaLnBrk="1" hangingPunct="1">
              <a:lnSpc>
                <a:spcPct val="80000"/>
              </a:lnSpc>
              <a:buFont typeface="Wingdings" panose="05000000000000000000" pitchFamily="2" charset="2"/>
              <a:buAutoNum type="arabicPeriod"/>
            </a:pPr>
            <a:r>
              <a:rPr lang="en-US" altLang="en-US" sz="3200" dirty="0">
                <a:latin typeface="Arial Black" panose="020B0A04020102020204" pitchFamily="34" charset="0"/>
              </a:rPr>
              <a:t>[</a:t>
            </a:r>
            <a:r>
              <a:rPr lang="en-US" altLang="en-US" sz="3200" dirty="0">
                <a:effectLst>
                  <a:outerShdw blurRad="38100" dist="38100" dir="2700000" algn="tl">
                    <a:srgbClr val="000000">
                      <a:alpha val="43137"/>
                    </a:srgbClr>
                  </a:outerShdw>
                </a:effectLst>
                <a:latin typeface="Arial Black" panose="020B0A04020102020204" pitchFamily="34" charset="0"/>
              </a:rPr>
              <a:t>v.1] </a:t>
            </a:r>
            <a:r>
              <a:rPr lang="en-US" altLang="en-US" sz="3200" dirty="0">
                <a:solidFill>
                  <a:srgbClr val="FFFF00"/>
                </a:solidFill>
                <a:effectLst>
                  <a:outerShdw blurRad="38100" dist="38100" dir="2700000" algn="tl">
                    <a:srgbClr val="000000">
                      <a:alpha val="43137"/>
                    </a:srgbClr>
                  </a:outerShdw>
                </a:effectLst>
                <a:latin typeface="Arial Black" panose="020B0A04020102020204" pitchFamily="34" charset="0"/>
              </a:rPr>
              <a:t>“IN Christ”</a:t>
            </a:r>
            <a:r>
              <a:rPr lang="en-US" altLang="en-US" sz="3200" b="1" dirty="0">
                <a:solidFill>
                  <a:srgbClr val="FFFF00"/>
                </a:solidFill>
                <a:effectLst>
                  <a:outerShdw blurRad="38100" dist="38100" dir="2700000" algn="tl">
                    <a:srgbClr val="000000">
                      <a:alpha val="43137"/>
                    </a:srgbClr>
                  </a:outerShdw>
                </a:effectLst>
              </a:rPr>
              <a:t> </a:t>
            </a:r>
            <a:r>
              <a:rPr lang="en-US" altLang="en-US" sz="3200" b="1" i="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[Rom. 10:9-10; 6:1-4] [Gal. 3:26-27].</a:t>
            </a:r>
          </a:p>
          <a:p>
            <a:pPr marL="419100" indent="-419100" eaLnBrk="1" hangingPunct="1">
              <a:lnSpc>
                <a:spcPct val="80000"/>
              </a:lnSpc>
              <a:buFontTx/>
              <a:buAutoNum type="arabicPeriod"/>
            </a:pPr>
            <a:r>
              <a:rPr lang="en-US" altLang="en-US" sz="3200" dirty="0">
                <a:effectLst>
                  <a:outerShdw blurRad="38100" dist="38100" dir="2700000" algn="tl">
                    <a:srgbClr val="000000">
                      <a:alpha val="43137"/>
                    </a:srgbClr>
                  </a:outerShdw>
                </a:effectLst>
                <a:latin typeface="Arial Black" panose="020B0A04020102020204" pitchFamily="34" charset="0"/>
              </a:rPr>
              <a:t>[v.1, 4] </a:t>
            </a:r>
            <a:r>
              <a:rPr lang="en-US" altLang="en-US" sz="3200" dirty="0">
                <a:solidFill>
                  <a:srgbClr val="FFFF00"/>
                </a:solidFill>
                <a:effectLst>
                  <a:outerShdw blurRad="38100" dist="38100" dir="2700000" algn="tl">
                    <a:srgbClr val="000000">
                      <a:alpha val="43137"/>
                    </a:srgbClr>
                  </a:outerShdw>
                </a:effectLst>
                <a:latin typeface="Arial Black" panose="020B0A04020102020204" pitchFamily="34" charset="0"/>
              </a:rPr>
              <a:t>“WALK after Spirit”</a:t>
            </a:r>
            <a:r>
              <a:rPr lang="en-US" altLang="en-US" sz="3200" b="1" dirty="0">
                <a:solidFill>
                  <a:srgbClr val="FFFF00"/>
                </a:solidFill>
                <a:effectLst>
                  <a:outerShdw blurRad="38100" dist="38100" dir="2700000" algn="tl">
                    <a:srgbClr val="000000">
                      <a:alpha val="43137"/>
                    </a:srgbClr>
                  </a:outerShdw>
                </a:effectLst>
              </a:rPr>
              <a:t>  </a:t>
            </a:r>
            <a:r>
              <a:rPr lang="en-US" altLang="en-US" sz="3200" b="1" i="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[Galatians 5:22-25].</a:t>
            </a:r>
          </a:p>
          <a:p>
            <a:pPr marL="419100" indent="-419100" eaLnBrk="1" hangingPunct="1">
              <a:lnSpc>
                <a:spcPct val="80000"/>
              </a:lnSpc>
              <a:buFontTx/>
              <a:buAutoNum type="arabicPeriod"/>
            </a:pPr>
            <a:r>
              <a:rPr lang="en-US" altLang="en-US" sz="3200" dirty="0">
                <a:effectLst>
                  <a:outerShdw blurRad="38100" dist="38100" dir="2700000" algn="tl">
                    <a:srgbClr val="000000">
                      <a:alpha val="43137"/>
                    </a:srgbClr>
                  </a:outerShdw>
                </a:effectLst>
                <a:latin typeface="Arial Black" panose="020B0A04020102020204" pitchFamily="34" charset="0"/>
              </a:rPr>
              <a:t>[v.5] </a:t>
            </a:r>
            <a:r>
              <a:rPr lang="en-US" altLang="en-US" sz="3200" dirty="0">
                <a:solidFill>
                  <a:srgbClr val="FFFF00"/>
                </a:solidFill>
                <a:effectLst>
                  <a:outerShdw blurRad="38100" dist="38100" dir="2700000" algn="tl">
                    <a:srgbClr val="000000">
                      <a:alpha val="43137"/>
                    </a:srgbClr>
                  </a:outerShdw>
                </a:effectLst>
                <a:latin typeface="Arial Black" panose="020B0A04020102020204" pitchFamily="34" charset="0"/>
              </a:rPr>
              <a:t>“MIND things of Spirit”</a:t>
            </a:r>
            <a:r>
              <a:rPr lang="en-US" altLang="en-US" sz="3200" b="1" dirty="0">
                <a:solidFill>
                  <a:srgbClr val="FFFF00"/>
                </a:solidFill>
                <a:effectLst>
                  <a:outerShdw blurRad="38100" dist="38100" dir="2700000" algn="tl">
                    <a:srgbClr val="000000">
                      <a:alpha val="43137"/>
                    </a:srgbClr>
                  </a:outerShdw>
                </a:effectLst>
              </a:rPr>
              <a:t> </a:t>
            </a:r>
            <a:r>
              <a:rPr lang="en-US" altLang="en-US" sz="3200" b="1" i="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[Romans 8:6-8].</a:t>
            </a:r>
          </a:p>
          <a:p>
            <a:pPr marL="419100" indent="-419100" eaLnBrk="1" hangingPunct="1">
              <a:lnSpc>
                <a:spcPct val="80000"/>
              </a:lnSpc>
              <a:buFontTx/>
              <a:buAutoNum type="arabicPeriod"/>
            </a:pPr>
            <a:r>
              <a:rPr lang="en-US" altLang="en-US" sz="3200" dirty="0">
                <a:effectLst>
                  <a:outerShdw blurRad="38100" dist="38100" dir="2700000" algn="tl">
                    <a:srgbClr val="000000">
                      <a:alpha val="43137"/>
                    </a:srgbClr>
                  </a:outerShdw>
                </a:effectLst>
                <a:latin typeface="Arial Black" panose="020B0A04020102020204" pitchFamily="34" charset="0"/>
              </a:rPr>
              <a:t>[v.13] </a:t>
            </a:r>
            <a:r>
              <a:rPr lang="en-US" altLang="en-US" sz="3200" dirty="0">
                <a:solidFill>
                  <a:srgbClr val="FFFF00"/>
                </a:solidFill>
                <a:effectLst>
                  <a:outerShdw blurRad="38100" dist="38100" dir="2700000" algn="tl">
                    <a:srgbClr val="000000">
                      <a:alpha val="43137"/>
                    </a:srgbClr>
                  </a:outerShdw>
                </a:effectLst>
                <a:latin typeface="Arial Black" panose="020B0A04020102020204" pitchFamily="34" charset="0"/>
              </a:rPr>
              <a:t>“Through Spirit, MORTIFY deeds of body”</a:t>
            </a:r>
            <a:r>
              <a:rPr lang="en-US" altLang="en-US" sz="3200" b="1" dirty="0">
                <a:effectLst>
                  <a:outerShdw blurRad="38100" dist="38100" dir="2700000" algn="tl">
                    <a:srgbClr val="000000">
                      <a:alpha val="43137"/>
                    </a:srgbClr>
                  </a:outerShdw>
                </a:effectLst>
              </a:rPr>
              <a:t> </a:t>
            </a:r>
            <a:r>
              <a:rPr lang="en-US" altLang="en-US" sz="3200" b="1" i="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[Colossians 3:5-11] [Romans 6:11-13, 20-22].</a:t>
            </a:r>
          </a:p>
          <a:p>
            <a:pPr marL="419100" indent="-419100">
              <a:lnSpc>
                <a:spcPct val="80000"/>
              </a:lnSpc>
              <a:buFontTx/>
              <a:buAutoNum type="arabicPeriod"/>
            </a:pPr>
            <a:r>
              <a:rPr lang="en-US" altLang="en-US" sz="3200" dirty="0">
                <a:effectLst>
                  <a:outerShdw blurRad="38100" dist="38100" dir="2700000" algn="tl">
                    <a:srgbClr val="000000">
                      <a:alpha val="43137"/>
                    </a:srgbClr>
                  </a:outerShdw>
                </a:effectLst>
                <a:latin typeface="Arial Black" panose="020B0A04020102020204" pitchFamily="34" charset="0"/>
              </a:rPr>
              <a:t>[v.14]</a:t>
            </a:r>
            <a:r>
              <a:rPr lang="en-US" altLang="en-US" sz="3200" dirty="0">
                <a:solidFill>
                  <a:srgbClr val="FF0000"/>
                </a:solidFill>
                <a:effectLst>
                  <a:outerShdw blurRad="38100" dist="38100" dir="2700000" algn="tl">
                    <a:srgbClr val="000000">
                      <a:alpha val="43137"/>
                    </a:srgbClr>
                  </a:outerShdw>
                </a:effectLst>
                <a:latin typeface="Arial Black" panose="020B0A04020102020204" pitchFamily="34" charset="0"/>
              </a:rPr>
              <a:t> </a:t>
            </a:r>
            <a:r>
              <a:rPr lang="en-US" altLang="en-US" sz="3200" dirty="0">
                <a:solidFill>
                  <a:srgbClr val="FFFF00"/>
                </a:solidFill>
                <a:effectLst>
                  <a:outerShdw blurRad="38100" dist="38100" dir="2700000" algn="tl">
                    <a:srgbClr val="000000">
                      <a:alpha val="43137"/>
                    </a:srgbClr>
                  </a:outerShdw>
                </a:effectLst>
                <a:latin typeface="Arial Black" panose="020B0A04020102020204" pitchFamily="34" charset="0"/>
              </a:rPr>
              <a:t>“LED by Spirit of God”</a:t>
            </a:r>
            <a:r>
              <a:rPr lang="en-US" altLang="en-US" sz="3200" b="1" dirty="0">
                <a:solidFill>
                  <a:srgbClr val="FFFF00"/>
                </a:solidFill>
                <a:effectLst>
                  <a:outerShdw blurRad="38100" dist="38100" dir="2700000" algn="tl">
                    <a:srgbClr val="000000">
                      <a:alpha val="43137"/>
                    </a:srgbClr>
                  </a:outerShdw>
                </a:effectLst>
              </a:rPr>
              <a:t> </a:t>
            </a:r>
            <a:r>
              <a:rPr lang="en-US" altLang="en-US" sz="3200" b="1" i="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[John 15:26-27; 16:13] </a:t>
            </a:r>
            <a:br>
              <a:rPr lang="en-US" altLang="en-US" sz="3200" b="1" i="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altLang="en-US" sz="3200" b="1" i="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[Acts 2:42] [1 Cor. 2:9-13] [Eph. 3:3-4] [2 Timothy 3:16].</a:t>
            </a:r>
          </a:p>
          <a:p>
            <a:pPr marL="419100" indent="-419100" eaLnBrk="1" hangingPunct="1">
              <a:lnSpc>
                <a:spcPct val="80000"/>
              </a:lnSpc>
              <a:buFontTx/>
              <a:buAutoNum type="arabicPeriod"/>
            </a:pPr>
            <a:r>
              <a:rPr lang="en-US" altLang="en-US" sz="3200" dirty="0">
                <a:effectLst>
                  <a:outerShdw blurRad="38100" dist="38100" dir="2700000" algn="tl">
                    <a:srgbClr val="000000">
                      <a:alpha val="43137"/>
                    </a:srgbClr>
                  </a:outerShdw>
                </a:effectLst>
                <a:latin typeface="Arial Black" panose="020B0A04020102020204" pitchFamily="34" charset="0"/>
              </a:rPr>
              <a:t>[v.17] </a:t>
            </a:r>
            <a:r>
              <a:rPr lang="en-US" altLang="en-US" sz="3200" dirty="0">
                <a:solidFill>
                  <a:srgbClr val="FFFF00"/>
                </a:solidFill>
                <a:effectLst>
                  <a:outerShdw blurRad="38100" dist="38100" dir="2700000" algn="tl">
                    <a:srgbClr val="000000">
                      <a:alpha val="43137"/>
                    </a:srgbClr>
                  </a:outerShdw>
                </a:effectLst>
                <a:latin typeface="Arial Black" panose="020B0A04020102020204" pitchFamily="34" charset="0"/>
              </a:rPr>
              <a:t>“SUFFER with Christ”</a:t>
            </a:r>
            <a:r>
              <a:rPr lang="en-US" altLang="en-US" sz="3200" b="1" dirty="0">
                <a:solidFill>
                  <a:srgbClr val="FFFF00"/>
                </a:solidFill>
                <a:effectLst>
                  <a:outerShdw blurRad="38100" dist="38100" dir="2700000" algn="tl">
                    <a:srgbClr val="000000">
                      <a:alpha val="43137"/>
                    </a:srgbClr>
                  </a:outerShdw>
                </a:effectLst>
              </a:rPr>
              <a:t> </a:t>
            </a:r>
            <a:r>
              <a:rPr lang="en-US" altLang="en-US" sz="3200" b="1" i="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[2 Tim. 3:12].</a:t>
            </a:r>
          </a:p>
          <a:p>
            <a:pPr marL="419100" indent="-419100" eaLnBrk="1" hangingPunct="1">
              <a:lnSpc>
                <a:spcPct val="80000"/>
              </a:lnSpc>
              <a:buFontTx/>
              <a:buAutoNum type="arabicPeriod"/>
            </a:pPr>
            <a:r>
              <a:rPr lang="en-US" altLang="en-US" sz="3200" dirty="0">
                <a:effectLst>
                  <a:outerShdw blurRad="38100" dist="38100" dir="2700000" algn="tl">
                    <a:srgbClr val="000000">
                      <a:alpha val="43137"/>
                    </a:srgbClr>
                  </a:outerShdw>
                </a:effectLst>
                <a:latin typeface="Arial Black" panose="020B0A04020102020204" pitchFamily="34" charset="0"/>
              </a:rPr>
              <a:t>[v.25] </a:t>
            </a:r>
            <a:r>
              <a:rPr lang="en-US" altLang="en-US" sz="3200" dirty="0">
                <a:solidFill>
                  <a:srgbClr val="FFFF00"/>
                </a:solidFill>
                <a:effectLst>
                  <a:outerShdw blurRad="38100" dist="38100" dir="2700000" algn="tl">
                    <a:srgbClr val="000000">
                      <a:alpha val="43137"/>
                    </a:srgbClr>
                  </a:outerShdw>
                </a:effectLst>
                <a:latin typeface="Arial Black" panose="020B0A04020102020204" pitchFamily="34" charset="0"/>
              </a:rPr>
              <a:t>WAIT PATIENTLY in pain</a:t>
            </a:r>
            <a:r>
              <a:rPr lang="en-US" altLang="en-US" sz="3200" b="1" dirty="0">
                <a:solidFill>
                  <a:srgbClr val="FFFF00"/>
                </a:solidFill>
                <a:effectLst>
                  <a:outerShdw blurRad="38100" dist="38100" dir="2700000" algn="tl">
                    <a:srgbClr val="000000">
                      <a:alpha val="43137"/>
                    </a:srgbClr>
                  </a:outerShdw>
                </a:effectLst>
              </a:rPr>
              <a:t> </a:t>
            </a:r>
            <a:r>
              <a:rPr lang="en-US" altLang="en-US" sz="3200" b="1" i="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[Romans 2:7].</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219">
                                            <p:txEl>
                                              <p:pRg st="0" end="0"/>
                                            </p:txEl>
                                          </p:spTgt>
                                        </p:tgtEl>
                                        <p:attrNameLst>
                                          <p:attrName>style.visibility</p:attrName>
                                        </p:attrNameLst>
                                      </p:cBhvr>
                                      <p:to>
                                        <p:strVal val="visible"/>
                                      </p:to>
                                    </p:set>
                                    <p:animEffect transition="in" filter="blinds(horizontal)">
                                      <p:cBhvr>
                                        <p:cTn id="7" dur="500"/>
                                        <p:tgtEl>
                                          <p:spTgt spid="921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9219">
                                            <p:txEl>
                                              <p:pRg st="1" end="1"/>
                                            </p:txEl>
                                          </p:spTgt>
                                        </p:tgtEl>
                                        <p:attrNameLst>
                                          <p:attrName>style.visibility</p:attrName>
                                        </p:attrNameLst>
                                      </p:cBhvr>
                                      <p:to>
                                        <p:strVal val="visible"/>
                                      </p:to>
                                    </p:set>
                                    <p:animEffect transition="in" filter="blinds(horizontal)">
                                      <p:cBhvr>
                                        <p:cTn id="12" dur="500"/>
                                        <p:tgtEl>
                                          <p:spTgt spid="9219">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9219">
                                            <p:txEl>
                                              <p:pRg st="2" end="2"/>
                                            </p:txEl>
                                          </p:spTgt>
                                        </p:tgtEl>
                                        <p:attrNameLst>
                                          <p:attrName>style.visibility</p:attrName>
                                        </p:attrNameLst>
                                      </p:cBhvr>
                                      <p:to>
                                        <p:strVal val="visible"/>
                                      </p:to>
                                    </p:set>
                                    <p:animEffect transition="in" filter="blinds(horizontal)">
                                      <p:cBhvr>
                                        <p:cTn id="17" dur="500"/>
                                        <p:tgtEl>
                                          <p:spTgt spid="9219">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9219">
                                            <p:txEl>
                                              <p:pRg st="3" end="3"/>
                                            </p:txEl>
                                          </p:spTgt>
                                        </p:tgtEl>
                                        <p:attrNameLst>
                                          <p:attrName>style.visibility</p:attrName>
                                        </p:attrNameLst>
                                      </p:cBhvr>
                                      <p:to>
                                        <p:strVal val="visible"/>
                                      </p:to>
                                    </p:set>
                                    <p:animEffect transition="in" filter="blinds(horizontal)">
                                      <p:cBhvr>
                                        <p:cTn id="22" dur="500"/>
                                        <p:tgtEl>
                                          <p:spTgt spid="9219">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9219">
                                            <p:txEl>
                                              <p:pRg st="4" end="4"/>
                                            </p:txEl>
                                          </p:spTgt>
                                        </p:tgtEl>
                                        <p:attrNameLst>
                                          <p:attrName>style.visibility</p:attrName>
                                        </p:attrNameLst>
                                      </p:cBhvr>
                                      <p:to>
                                        <p:strVal val="visible"/>
                                      </p:to>
                                    </p:set>
                                    <p:animEffect transition="in" filter="blinds(horizontal)">
                                      <p:cBhvr>
                                        <p:cTn id="27" dur="500"/>
                                        <p:tgtEl>
                                          <p:spTgt spid="9219">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9219">
                                            <p:txEl>
                                              <p:pRg st="5" end="5"/>
                                            </p:txEl>
                                          </p:spTgt>
                                        </p:tgtEl>
                                        <p:attrNameLst>
                                          <p:attrName>style.visibility</p:attrName>
                                        </p:attrNameLst>
                                      </p:cBhvr>
                                      <p:to>
                                        <p:strVal val="visible"/>
                                      </p:to>
                                    </p:set>
                                    <p:animEffect transition="in" filter="blinds(horizontal)">
                                      <p:cBhvr>
                                        <p:cTn id="32" dur="500"/>
                                        <p:tgtEl>
                                          <p:spTgt spid="9219">
                                            <p:txEl>
                                              <p:pRg st="5" end="5"/>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9219">
                                            <p:txEl>
                                              <p:pRg st="6" end="6"/>
                                            </p:txEl>
                                          </p:spTgt>
                                        </p:tgtEl>
                                        <p:attrNameLst>
                                          <p:attrName>style.visibility</p:attrName>
                                        </p:attrNameLst>
                                      </p:cBhvr>
                                      <p:to>
                                        <p:strVal val="visible"/>
                                      </p:to>
                                    </p:set>
                                    <p:animEffect transition="in" filter="blinds(horizontal)">
                                      <p:cBhvr>
                                        <p:cTn id="37" dur="500"/>
                                        <p:tgtEl>
                                          <p:spTgt spid="9219">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9" grpId="0" uiExpand="1"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id="{E689F9D4-B01C-6F25-D3B5-752216039630}"/>
              </a:ext>
            </a:extLst>
          </p:cNvPr>
          <p:cNvSpPr>
            <a:spLocks noGrp="1" noChangeArrowheads="1"/>
          </p:cNvSpPr>
          <p:nvPr>
            <p:ph type="title"/>
          </p:nvPr>
        </p:nvSpPr>
        <p:spPr/>
        <p:txBody>
          <a:bodyPr>
            <a:normAutofit/>
          </a:bodyPr>
          <a:lstStyle/>
          <a:p>
            <a:pPr algn="ctr" eaLnBrk="1" hangingPunct="1"/>
            <a:r>
              <a:rPr lang="en-US" altLang="en-US" sz="4800" b="1" u="sng" dirty="0">
                <a:latin typeface="Arial" panose="020B0604020202020204" pitchFamily="34" charset="0"/>
                <a:cs typeface="Arial" panose="020B0604020202020204" pitchFamily="34" charset="0"/>
              </a:rPr>
              <a:t>HEAR GLORIOUS NEWS!</a:t>
            </a:r>
          </a:p>
        </p:txBody>
      </p:sp>
      <p:sp>
        <p:nvSpPr>
          <p:cNvPr id="10243" name="Rectangle 3">
            <a:extLst>
              <a:ext uri="{FF2B5EF4-FFF2-40B4-BE49-F238E27FC236}">
                <a16:creationId xmlns:a16="http://schemas.microsoft.com/office/drawing/2014/main" id="{43F19600-8C5C-2018-4FCD-667F6C64A211}"/>
              </a:ext>
            </a:extLst>
          </p:cNvPr>
          <p:cNvSpPr>
            <a:spLocks noGrp="1" noChangeArrowheads="1"/>
          </p:cNvSpPr>
          <p:nvPr>
            <p:ph idx="1"/>
          </p:nvPr>
        </p:nvSpPr>
        <p:spPr>
          <a:xfrm>
            <a:off x="228600" y="1905000"/>
            <a:ext cx="9753600" cy="4419600"/>
          </a:xfrm>
        </p:spPr>
        <p:txBody>
          <a:bodyPr>
            <a:normAutofit/>
          </a:bodyPr>
          <a:lstStyle/>
          <a:p>
            <a:pPr eaLnBrk="1" hangingPunct="1"/>
            <a:r>
              <a:rPr lang="en-US" altLang="en-US" sz="4000" b="1" i="1" dirty="0">
                <a:solidFill>
                  <a:srgbClr val="FFFF00"/>
                </a:solidFill>
                <a:latin typeface="Arial" panose="020B0604020202020204" pitchFamily="34" charset="0"/>
                <a:cs typeface="Arial" panose="020B0604020202020204" pitchFamily="34" charset="0"/>
              </a:rPr>
              <a:t>We Are </a:t>
            </a:r>
            <a:r>
              <a:rPr lang="en-US" altLang="en-US" sz="4000" b="1" i="1" u="sng" dirty="0">
                <a:solidFill>
                  <a:srgbClr val="FFFF00"/>
                </a:solidFill>
                <a:latin typeface="Arial" panose="020B0604020202020204" pitchFamily="34" charset="0"/>
                <a:cs typeface="Arial" panose="020B0604020202020204" pitchFamily="34" charset="0"/>
              </a:rPr>
              <a:t>Free From Our Guilt</a:t>
            </a:r>
            <a:r>
              <a:rPr lang="en-US" altLang="en-US" sz="4000" b="1" i="1" dirty="0">
                <a:solidFill>
                  <a:srgbClr val="FFFF00"/>
                </a:solidFill>
                <a:latin typeface="Arial" panose="020B0604020202020204" pitchFamily="34" charset="0"/>
                <a:cs typeface="Arial" panose="020B0604020202020204" pitchFamily="34" charset="0"/>
              </a:rPr>
              <a:t>!</a:t>
            </a:r>
            <a:r>
              <a:rPr lang="en-US" altLang="en-US" sz="4000" dirty="0">
                <a:solidFill>
                  <a:srgbClr val="FFFF00"/>
                </a:solidFill>
                <a:latin typeface="Arial" panose="020B0604020202020204" pitchFamily="34" charset="0"/>
                <a:cs typeface="Arial" panose="020B0604020202020204" pitchFamily="34" charset="0"/>
              </a:rPr>
              <a:t> </a:t>
            </a:r>
            <a:r>
              <a:rPr lang="en-US" altLang="en-US" sz="4000" dirty="0">
                <a:latin typeface="Arial" panose="020B0604020202020204" pitchFamily="34" charset="0"/>
                <a:cs typeface="Arial" panose="020B0604020202020204" pitchFamily="34" charset="0"/>
              </a:rPr>
              <a:t>[vv. 1-4].</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0243">
                                            <p:txEl>
                                              <p:pRg st="0" end="0"/>
                                            </p:txEl>
                                          </p:spTgt>
                                        </p:tgtEl>
                                        <p:attrNameLst>
                                          <p:attrName>style.visibility</p:attrName>
                                        </p:attrNameLst>
                                      </p:cBhvr>
                                      <p:to>
                                        <p:strVal val="visible"/>
                                      </p:to>
                                    </p:set>
                                    <p:animEffect transition="in" filter="box(in)">
                                      <p:cBhvr>
                                        <p:cTn id="7" dur="500"/>
                                        <p:tgtEl>
                                          <p:spTgt spid="1024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892E9FE-F54D-725F-1B7D-6113ED2966D5}"/>
              </a:ext>
            </a:extLst>
          </p:cNvPr>
          <p:cNvSpPr txBox="1"/>
          <p:nvPr/>
        </p:nvSpPr>
        <p:spPr>
          <a:xfrm>
            <a:off x="685800" y="609600"/>
            <a:ext cx="10820400" cy="6001643"/>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pPr marL="285750" indent="-285750">
              <a:buFont typeface="Arial" panose="020B0604020202020204" pitchFamily="34" charset="0"/>
              <a:buChar char="•"/>
            </a:pPr>
            <a:r>
              <a:rPr lang="en-US" sz="3200" b="1" i="1" dirty="0">
                <a:solidFill>
                  <a:srgbClr val="FFFF00"/>
                </a:solidFill>
                <a:latin typeface="Arial" panose="020B0604020202020204" pitchFamily="34" charset="0"/>
                <a:cs typeface="Arial" panose="020B0604020202020204" pitchFamily="34" charset="0"/>
              </a:rPr>
              <a:t>“</a:t>
            </a:r>
            <a:r>
              <a:rPr lang="en-US" sz="3200" b="1" i="1" u="sng" dirty="0">
                <a:solidFill>
                  <a:srgbClr val="FFFF00"/>
                </a:solidFill>
                <a:latin typeface="Arial" panose="020B0604020202020204" pitchFamily="34" charset="0"/>
                <a:cs typeface="Arial" panose="020B0604020202020204" pitchFamily="34" charset="0"/>
              </a:rPr>
              <a:t>WE ARE NOT SAVED BY ANY LAW!”??</a:t>
            </a:r>
          </a:p>
          <a:p>
            <a:pPr marL="742950" lvl="1" indent="-285750">
              <a:buFont typeface="Arial" panose="020B0604020202020204" pitchFamily="34" charset="0"/>
              <a:buChar char="•"/>
            </a:pPr>
            <a:r>
              <a:rPr lang="en-US" sz="3200" i="1" dirty="0">
                <a:latin typeface="Arial" panose="020B0604020202020204" pitchFamily="34" charset="0"/>
                <a:cs typeface="Arial" panose="020B0604020202020204" pitchFamily="34" charset="0"/>
              </a:rPr>
              <a:t>“How can any LAW (set of rules) save anyone who does not keep them perfectly?”</a:t>
            </a:r>
          </a:p>
          <a:p>
            <a:pPr marL="742950" lvl="1" indent="-285750">
              <a:buFont typeface="Arial" panose="020B0604020202020204" pitchFamily="34" charset="0"/>
              <a:buChar char="•"/>
            </a:pPr>
            <a:r>
              <a:rPr lang="en-US" sz="3200" dirty="0">
                <a:latin typeface="Arial" panose="020B0604020202020204" pitchFamily="34" charset="0"/>
                <a:cs typeface="Arial" panose="020B0604020202020204" pitchFamily="34" charset="0"/>
              </a:rPr>
              <a:t>Teachers among brethren who taught their students that NO LAW can save us [cf. 3:28—no article].</a:t>
            </a:r>
          </a:p>
          <a:p>
            <a:pPr marL="742950" lvl="1" indent="-285750">
              <a:buFont typeface="Arial" panose="020B0604020202020204" pitchFamily="34" charset="0"/>
              <a:buChar char="•"/>
            </a:pPr>
            <a:r>
              <a:rPr lang="en-US" sz="3200" dirty="0">
                <a:latin typeface="Arial" panose="020B0604020202020204" pitchFamily="34" charset="0"/>
                <a:cs typeface="Arial" panose="020B0604020202020204" pitchFamily="34" charset="0"/>
              </a:rPr>
              <a:t>Short step from saying </a:t>
            </a:r>
            <a:r>
              <a:rPr lang="en-US" sz="3200" i="1" dirty="0">
                <a:latin typeface="Arial" panose="020B0604020202020204" pitchFamily="34" charset="0"/>
                <a:cs typeface="Arial" panose="020B0604020202020204" pitchFamily="34" charset="0"/>
              </a:rPr>
              <a:t>“We Are Not </a:t>
            </a:r>
            <a:r>
              <a:rPr lang="en-US" sz="3200" i="1" u="sng" dirty="0">
                <a:latin typeface="Arial" panose="020B0604020202020204" pitchFamily="34" charset="0"/>
                <a:cs typeface="Arial" panose="020B0604020202020204" pitchFamily="34" charset="0"/>
              </a:rPr>
              <a:t>Saved</a:t>
            </a:r>
            <a:r>
              <a:rPr lang="en-US" sz="3200" i="1" dirty="0">
                <a:latin typeface="Arial" panose="020B0604020202020204" pitchFamily="34" charset="0"/>
                <a:cs typeface="Arial" panose="020B0604020202020204" pitchFamily="34" charset="0"/>
              </a:rPr>
              <a:t> By Any Law” </a:t>
            </a:r>
            <a:r>
              <a:rPr lang="en-US" sz="3200" dirty="0">
                <a:latin typeface="Arial" panose="020B0604020202020204" pitchFamily="34" charset="0"/>
                <a:cs typeface="Arial" panose="020B0604020202020204" pitchFamily="34" charset="0"/>
              </a:rPr>
              <a:t>to </a:t>
            </a:r>
            <a:r>
              <a:rPr lang="en-US" sz="3200" i="1" dirty="0">
                <a:latin typeface="Arial" panose="020B0604020202020204" pitchFamily="34" charset="0"/>
                <a:cs typeface="Arial" panose="020B0604020202020204" pitchFamily="34" charset="0"/>
              </a:rPr>
              <a:t>“We Are Not </a:t>
            </a:r>
            <a:r>
              <a:rPr lang="en-US" sz="3200" i="1" u="sng" dirty="0">
                <a:latin typeface="Arial" panose="020B0604020202020204" pitchFamily="34" charset="0"/>
                <a:cs typeface="Arial" panose="020B0604020202020204" pitchFamily="34" charset="0"/>
              </a:rPr>
              <a:t>Under</a:t>
            </a:r>
            <a:r>
              <a:rPr lang="en-US" sz="3200" i="1" dirty="0">
                <a:latin typeface="Arial" panose="020B0604020202020204" pitchFamily="34" charset="0"/>
                <a:cs typeface="Arial" panose="020B0604020202020204" pitchFamily="34" charset="0"/>
              </a:rPr>
              <a:t> Any Law!”</a:t>
            </a:r>
          </a:p>
          <a:p>
            <a:pPr marL="742950" lvl="1" indent="-285750">
              <a:buFont typeface="Arial" panose="020B0604020202020204" pitchFamily="34" charset="0"/>
              <a:buChar char="•"/>
            </a:pPr>
            <a:r>
              <a:rPr lang="en-US" sz="3200" dirty="0">
                <a:latin typeface="Arial" panose="020B0604020202020204" pitchFamily="34" charset="0"/>
                <a:cs typeface="Arial" panose="020B0604020202020204" pitchFamily="34" charset="0"/>
              </a:rPr>
              <a:t>Romans 8:2 GNB  </a:t>
            </a:r>
            <a:r>
              <a:rPr lang="en-US" sz="3200" b="1" i="1" dirty="0">
                <a:latin typeface="Arial" panose="020B0604020202020204" pitchFamily="34" charset="0"/>
                <a:cs typeface="Arial" panose="020B0604020202020204" pitchFamily="34" charset="0"/>
              </a:rPr>
              <a:t>For </a:t>
            </a:r>
            <a:r>
              <a:rPr lang="en-US" sz="3200" b="1" i="1" dirty="0">
                <a:solidFill>
                  <a:srgbClr val="FFFF00"/>
                </a:solidFill>
                <a:latin typeface="Arial" panose="020B0604020202020204" pitchFamily="34" charset="0"/>
                <a:cs typeface="Arial" panose="020B0604020202020204" pitchFamily="34" charset="0"/>
              </a:rPr>
              <a:t>the law of the Spirit, which brings us life </a:t>
            </a:r>
            <a:r>
              <a:rPr lang="en-US" sz="3200" b="1" i="1" dirty="0">
                <a:latin typeface="Arial" panose="020B0604020202020204" pitchFamily="34" charset="0"/>
                <a:cs typeface="Arial" panose="020B0604020202020204" pitchFamily="34" charset="0"/>
              </a:rPr>
              <a:t>in union with Christ Jesus, has set me free from the law of sin and death.</a:t>
            </a:r>
            <a:endParaRPr lang="en-US" sz="3200" i="1" dirty="0">
              <a:latin typeface="Arial" panose="020B0604020202020204" pitchFamily="34" charset="0"/>
              <a:cs typeface="Arial" panose="020B0604020202020204" pitchFamily="34" charset="0"/>
            </a:endParaRPr>
          </a:p>
          <a:p>
            <a:pPr marL="742950" lvl="1" indent="-285750">
              <a:buFont typeface="Arial" panose="020B0604020202020204" pitchFamily="34" charset="0"/>
              <a:buChar char="•"/>
            </a:pPr>
            <a:r>
              <a:rPr lang="en-US" sz="3200" dirty="0">
                <a:latin typeface="Arial" panose="020B0604020202020204" pitchFamily="34" charset="0"/>
                <a:cs typeface="Arial" panose="020B0604020202020204" pitchFamily="34" charset="0"/>
              </a:rPr>
              <a:t>Fact:  </a:t>
            </a:r>
            <a:r>
              <a:rPr lang="en-US" sz="3200" b="1" dirty="0">
                <a:solidFill>
                  <a:srgbClr val="FFFF00"/>
                </a:solidFill>
                <a:latin typeface="Arial" panose="020B0604020202020204" pitchFamily="34" charset="0"/>
                <a:cs typeface="Arial" panose="020B0604020202020204" pitchFamily="34" charset="0"/>
              </a:rPr>
              <a:t>“LAW” is not just PRECEPTS &amp; PENALTIES, but also the REMEDY.</a:t>
            </a:r>
          </a:p>
        </p:txBody>
      </p:sp>
    </p:spTree>
    <p:extLst>
      <p:ext uri="{BB962C8B-B14F-4D97-AF65-F5344CB8AC3E}">
        <p14:creationId xmlns:p14="http://schemas.microsoft.com/office/powerpoint/2010/main" val="3123064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500"/>
                                        <p:tgtEl>
                                          <p:spTgt spid="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fade">
                                      <p:cBhvr>
                                        <p:cTn id="12" dur="5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animEffect transition="in" filter="fade">
                                      <p:cBhvr>
                                        <p:cTn id="17" dur="500"/>
                                        <p:tgtEl>
                                          <p:spTgt spid="2">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4" end="4"/>
                                            </p:txEl>
                                          </p:spTgt>
                                        </p:tgtEl>
                                        <p:attrNameLst>
                                          <p:attrName>style.visibility</p:attrName>
                                        </p:attrNameLst>
                                      </p:cBhvr>
                                      <p:to>
                                        <p:strVal val="visible"/>
                                      </p:to>
                                    </p:set>
                                    <p:animEffect transition="in" filter="fade">
                                      <p:cBhvr>
                                        <p:cTn id="22" dur="500"/>
                                        <p:tgtEl>
                                          <p:spTgt spid="2">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animEffect transition="in" filter="fade">
                                      <p:cBhvr>
                                        <p:cTn id="27"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id="{6FAF2AD1-DE60-8C0D-0957-09DB2F218E77}"/>
              </a:ext>
            </a:extLst>
          </p:cNvPr>
          <p:cNvSpPr>
            <a:spLocks noGrp="1" noChangeArrowheads="1"/>
          </p:cNvSpPr>
          <p:nvPr>
            <p:ph type="title"/>
          </p:nvPr>
        </p:nvSpPr>
        <p:spPr>
          <a:xfrm>
            <a:off x="4267200" y="304800"/>
            <a:ext cx="7696200" cy="1293028"/>
          </a:xfrm>
        </p:spPr>
        <p:style>
          <a:lnRef idx="2">
            <a:schemeClr val="dk1"/>
          </a:lnRef>
          <a:fillRef idx="1">
            <a:schemeClr val="lt1"/>
          </a:fillRef>
          <a:effectRef idx="0">
            <a:schemeClr val="dk1"/>
          </a:effectRef>
          <a:fontRef idx="minor">
            <a:schemeClr val="dk1"/>
          </a:fontRef>
        </p:style>
        <p:txBody>
          <a:bodyPr>
            <a:normAutofit fontScale="90000"/>
          </a:bodyPr>
          <a:lstStyle/>
          <a:p>
            <a:pPr algn="ctr" eaLnBrk="1" hangingPunct="1"/>
            <a:r>
              <a:rPr lang="en-US" altLang="en-US" sz="4400" b="1" i="1" dirty="0">
                <a:solidFill>
                  <a:srgbClr val="FF0000"/>
                </a:solidFill>
                <a:latin typeface="Arial" panose="020B0604020202020204" pitchFamily="34" charset="0"/>
                <a:cs typeface="Arial" panose="020B0604020202020204" pitchFamily="34" charset="0"/>
              </a:rPr>
              <a:t>“No Condemnation”!?</a:t>
            </a:r>
            <a:br>
              <a:rPr lang="en-US" altLang="en-US" sz="3700" b="1" i="1" dirty="0">
                <a:latin typeface="Arial" panose="020B0604020202020204" pitchFamily="34" charset="0"/>
                <a:cs typeface="Arial" panose="020B0604020202020204" pitchFamily="34" charset="0"/>
              </a:rPr>
            </a:br>
            <a:r>
              <a:rPr lang="en-US" altLang="en-US" sz="2900" b="1" i="1" dirty="0">
                <a:latin typeface="Arial" panose="020B0604020202020204" pitchFamily="34" charset="0"/>
                <a:cs typeface="Arial" panose="020B0604020202020204" pitchFamily="34" charset="0"/>
              </a:rPr>
              <a:t> </a:t>
            </a:r>
            <a:r>
              <a:rPr lang="en-US" altLang="en-US" sz="3100" b="1" dirty="0">
                <a:latin typeface="Arial" panose="020B0604020202020204" pitchFamily="34" charset="0"/>
                <a:cs typeface="Arial" panose="020B0604020202020204" pitchFamily="34" charset="0"/>
              </a:rPr>
              <a:t>Not as SIMPLE as some might think.</a:t>
            </a:r>
            <a:endParaRPr lang="en-US" altLang="en-US" sz="2900" b="1" dirty="0">
              <a:latin typeface="Arial" panose="020B0604020202020204" pitchFamily="34" charset="0"/>
              <a:cs typeface="Arial" panose="020B0604020202020204" pitchFamily="34" charset="0"/>
            </a:endParaRPr>
          </a:p>
        </p:txBody>
      </p:sp>
      <p:sp>
        <p:nvSpPr>
          <p:cNvPr id="20483" name="Rectangle 3">
            <a:extLst>
              <a:ext uri="{FF2B5EF4-FFF2-40B4-BE49-F238E27FC236}">
                <a16:creationId xmlns:a16="http://schemas.microsoft.com/office/drawing/2014/main" id="{A059C98B-30DB-9F85-9A75-8D1C9E01E307}"/>
              </a:ext>
            </a:extLst>
          </p:cNvPr>
          <p:cNvSpPr>
            <a:spLocks noGrp="1" noChangeArrowheads="1"/>
          </p:cNvSpPr>
          <p:nvPr>
            <p:ph idx="1"/>
          </p:nvPr>
        </p:nvSpPr>
        <p:spPr>
          <a:xfrm>
            <a:off x="685800" y="1828800"/>
            <a:ext cx="11277600" cy="4876800"/>
          </a:xfrm>
        </p:spPr>
        <p:txBody>
          <a:bodyPr>
            <a:normAutofit lnSpcReduction="10000"/>
          </a:bodyPr>
          <a:lstStyle/>
          <a:p>
            <a:pPr eaLnBrk="1" hangingPunct="1">
              <a:lnSpc>
                <a:spcPct val="90000"/>
              </a:lnSpc>
            </a:pPr>
            <a:r>
              <a:rPr lang="en-US" altLang="en-US" sz="3200" b="1" dirty="0">
                <a:latin typeface="Arial Black" panose="020B0A04020102020204" pitchFamily="34" charset="0"/>
              </a:rPr>
              <a:t>God gave a good law</a:t>
            </a:r>
            <a:r>
              <a:rPr lang="en-US" altLang="en-US" sz="3200" b="1" dirty="0"/>
              <a:t> </a:t>
            </a:r>
            <a:r>
              <a:rPr lang="en-US" altLang="en-US" sz="3200" b="1" dirty="0">
                <a:latin typeface="Arial" panose="020B0604020202020204" pitchFamily="34" charset="0"/>
                <a:cs typeface="Arial" panose="020B0604020202020204" pitchFamily="34" charset="0"/>
              </a:rPr>
              <a:t>(Not kill, steal, covet, etc.).</a:t>
            </a:r>
          </a:p>
          <a:p>
            <a:pPr lvl="1" eaLnBrk="1" hangingPunct="1">
              <a:lnSpc>
                <a:spcPct val="90000"/>
              </a:lnSpc>
            </a:pPr>
            <a:r>
              <a:rPr lang="en-US" altLang="en-US" sz="3600" b="1" dirty="0">
                <a:solidFill>
                  <a:srgbClr val="FFFF00"/>
                </a:solidFill>
                <a:latin typeface="Arial" panose="020B0604020202020204" pitchFamily="34" charset="0"/>
                <a:cs typeface="Arial" panose="020B0604020202020204" pitchFamily="34" charset="0"/>
              </a:rPr>
              <a:t>PROBLEM:  It was NOT KEPT!</a:t>
            </a:r>
          </a:p>
          <a:p>
            <a:pPr eaLnBrk="1" hangingPunct="1">
              <a:lnSpc>
                <a:spcPct val="90000"/>
              </a:lnSpc>
            </a:pPr>
            <a:r>
              <a:rPr lang="en-US" altLang="en-US" sz="3200" b="1" dirty="0">
                <a:latin typeface="Arial Black" panose="020B0A04020102020204" pitchFamily="34" charset="0"/>
              </a:rPr>
              <a:t>“Then just send guilty to torment!”</a:t>
            </a:r>
          </a:p>
          <a:p>
            <a:pPr lvl="1" eaLnBrk="1" hangingPunct="1">
              <a:lnSpc>
                <a:spcPct val="90000"/>
              </a:lnSpc>
            </a:pPr>
            <a:r>
              <a:rPr lang="en-US" altLang="en-US" sz="3600" b="1" i="1" dirty="0">
                <a:solidFill>
                  <a:srgbClr val="FFFF00"/>
                </a:solidFill>
                <a:latin typeface="Arial" panose="020B0604020202020204" pitchFamily="34" charset="0"/>
                <a:cs typeface="Arial" panose="020B0604020202020204" pitchFamily="34" charset="0"/>
              </a:rPr>
              <a:t>God LOVES US.</a:t>
            </a:r>
          </a:p>
          <a:p>
            <a:pPr eaLnBrk="1" hangingPunct="1">
              <a:lnSpc>
                <a:spcPct val="90000"/>
              </a:lnSpc>
            </a:pPr>
            <a:r>
              <a:rPr lang="en-US" altLang="en-US" sz="3200" b="1" dirty="0">
                <a:latin typeface="Arial Black" panose="020B0A04020102020204" pitchFamily="34" charset="0"/>
              </a:rPr>
              <a:t>“Then God can JUST FORGET sin!”</a:t>
            </a:r>
          </a:p>
          <a:p>
            <a:pPr lvl="1" eaLnBrk="1" hangingPunct="1">
              <a:lnSpc>
                <a:spcPct val="90000"/>
              </a:lnSpc>
            </a:pPr>
            <a:r>
              <a:rPr lang="en-US" altLang="en-US" sz="3600" b="1" dirty="0">
                <a:solidFill>
                  <a:srgbClr val="FFFF00"/>
                </a:solidFill>
                <a:latin typeface="Arial" panose="020B0604020202020204" pitchFamily="34" charset="0"/>
                <a:cs typeface="Arial" panose="020B0604020202020204" pitchFamily="34" charset="0"/>
              </a:rPr>
              <a:t>But God is JUST and PURE!</a:t>
            </a:r>
          </a:p>
          <a:p>
            <a:pPr eaLnBrk="1" hangingPunct="1">
              <a:lnSpc>
                <a:spcPct val="90000"/>
              </a:lnSpc>
            </a:pPr>
            <a:r>
              <a:rPr lang="en-US" altLang="en-US" sz="3600" b="1" dirty="0">
                <a:latin typeface="Arial" panose="020B0604020202020204" pitchFamily="34" charset="0"/>
                <a:cs typeface="Arial" panose="020B0604020202020204" pitchFamily="34" charset="0"/>
              </a:rPr>
              <a:t>HOW can you reconcile God’s </a:t>
            </a:r>
            <a:r>
              <a:rPr lang="en-US" altLang="en-US" sz="3600" b="1" i="1" u="sng" dirty="0">
                <a:latin typeface="Arial" panose="020B0604020202020204" pitchFamily="34" charset="0"/>
                <a:cs typeface="Arial" panose="020B0604020202020204" pitchFamily="34" charset="0"/>
              </a:rPr>
              <a:t>JUSTICE</a:t>
            </a:r>
            <a:r>
              <a:rPr lang="en-US" altLang="en-US" sz="3600" b="1" dirty="0">
                <a:latin typeface="Arial" panose="020B0604020202020204" pitchFamily="34" charset="0"/>
                <a:cs typeface="Arial" panose="020B0604020202020204" pitchFamily="34" charset="0"/>
              </a:rPr>
              <a:t> &amp; </a:t>
            </a:r>
            <a:br>
              <a:rPr lang="en-US" altLang="en-US" sz="3600" b="1" dirty="0">
                <a:latin typeface="Arial" panose="020B0604020202020204" pitchFamily="34" charset="0"/>
                <a:cs typeface="Arial" panose="020B0604020202020204" pitchFamily="34" charset="0"/>
              </a:rPr>
            </a:br>
            <a:r>
              <a:rPr lang="en-US" altLang="en-US" sz="3600" b="1" dirty="0">
                <a:latin typeface="Arial" panose="020B0604020202020204" pitchFamily="34" charset="0"/>
                <a:cs typeface="Arial" panose="020B0604020202020204" pitchFamily="34" charset="0"/>
              </a:rPr>
              <a:t>God’s </a:t>
            </a:r>
            <a:r>
              <a:rPr lang="en-US" altLang="en-US" sz="3600" b="1" i="1" u="sng" dirty="0">
                <a:latin typeface="Arial" panose="020B0604020202020204" pitchFamily="34" charset="0"/>
                <a:cs typeface="Arial" panose="020B0604020202020204" pitchFamily="34" charset="0"/>
              </a:rPr>
              <a:t>LOVE</a:t>
            </a:r>
            <a:r>
              <a:rPr lang="en-US" altLang="en-US" sz="3600" b="1" dirty="0">
                <a:latin typeface="Arial" panose="020B0604020202020204" pitchFamily="34" charset="0"/>
                <a:cs typeface="Arial" panose="020B0604020202020204" pitchFamily="34" charset="0"/>
              </a:rPr>
              <a:t>??</a:t>
            </a:r>
          </a:p>
          <a:p>
            <a:pPr eaLnBrk="1" hangingPunct="1">
              <a:lnSpc>
                <a:spcPct val="90000"/>
              </a:lnSpc>
            </a:pPr>
            <a:r>
              <a:rPr lang="en-US" altLang="en-US" sz="3600" b="1" dirty="0">
                <a:latin typeface="Arial" panose="020B0604020202020204" pitchFamily="34" charset="0"/>
                <a:cs typeface="Arial" panose="020B0604020202020204" pitchFamily="34" charset="0"/>
              </a:rPr>
              <a:t>Answer:  [Romans 3:23ff] [Romans 5:6-8].</a:t>
            </a:r>
            <a:endParaRPr lang="en-US" altLang="en-US" sz="2800" dirty="0">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20483">
                                            <p:txEl>
                                              <p:pRg st="0" end="0"/>
                                            </p:txEl>
                                          </p:spTgt>
                                        </p:tgtEl>
                                        <p:attrNameLst>
                                          <p:attrName>style.visibility</p:attrName>
                                        </p:attrNameLst>
                                      </p:cBhvr>
                                      <p:to>
                                        <p:strVal val="visible"/>
                                      </p:to>
                                    </p:set>
                                    <p:animEffect transition="in" filter="blinds(horizontal)">
                                      <p:cBhvr>
                                        <p:cTn id="7" dur="500"/>
                                        <p:tgtEl>
                                          <p:spTgt spid="2048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20483">
                                            <p:txEl>
                                              <p:pRg st="1" end="1"/>
                                            </p:txEl>
                                          </p:spTgt>
                                        </p:tgtEl>
                                        <p:attrNameLst>
                                          <p:attrName>style.visibility</p:attrName>
                                        </p:attrNameLst>
                                      </p:cBhvr>
                                      <p:to>
                                        <p:strVal val="visible"/>
                                      </p:to>
                                    </p:set>
                                    <p:animEffect transition="in" filter="blinds(horizontal)">
                                      <p:cBhvr>
                                        <p:cTn id="12" dur="500"/>
                                        <p:tgtEl>
                                          <p:spTgt spid="2048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nodeType="clickEffect">
                                  <p:stCondLst>
                                    <p:cond delay="0"/>
                                  </p:stCondLst>
                                  <p:childTnLst>
                                    <p:set>
                                      <p:cBhvr>
                                        <p:cTn id="16" dur="1" fill="hold">
                                          <p:stCondLst>
                                            <p:cond delay="0"/>
                                          </p:stCondLst>
                                        </p:cTn>
                                        <p:tgtEl>
                                          <p:spTgt spid="20483">
                                            <p:txEl>
                                              <p:pRg st="2" end="2"/>
                                            </p:txEl>
                                          </p:spTgt>
                                        </p:tgtEl>
                                        <p:attrNameLst>
                                          <p:attrName>style.visibility</p:attrName>
                                        </p:attrNameLst>
                                      </p:cBhvr>
                                      <p:to>
                                        <p:strVal val="visible"/>
                                      </p:to>
                                    </p:set>
                                    <p:animEffect transition="in" filter="blinds(horizontal)">
                                      <p:cBhvr>
                                        <p:cTn id="17" dur="500"/>
                                        <p:tgtEl>
                                          <p:spTgt spid="20483">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nodeType="clickEffect">
                                  <p:stCondLst>
                                    <p:cond delay="0"/>
                                  </p:stCondLst>
                                  <p:childTnLst>
                                    <p:set>
                                      <p:cBhvr>
                                        <p:cTn id="21" dur="1" fill="hold">
                                          <p:stCondLst>
                                            <p:cond delay="0"/>
                                          </p:stCondLst>
                                        </p:cTn>
                                        <p:tgtEl>
                                          <p:spTgt spid="20483">
                                            <p:txEl>
                                              <p:pRg st="3" end="3"/>
                                            </p:txEl>
                                          </p:spTgt>
                                        </p:tgtEl>
                                        <p:attrNameLst>
                                          <p:attrName>style.visibility</p:attrName>
                                        </p:attrNameLst>
                                      </p:cBhvr>
                                      <p:to>
                                        <p:strVal val="visible"/>
                                      </p:to>
                                    </p:set>
                                    <p:animEffect transition="in" filter="blinds(horizontal)">
                                      <p:cBhvr>
                                        <p:cTn id="22" dur="500"/>
                                        <p:tgtEl>
                                          <p:spTgt spid="20483">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3" presetClass="entr" presetSubtype="10" fill="hold" nodeType="clickEffect">
                                  <p:stCondLst>
                                    <p:cond delay="0"/>
                                  </p:stCondLst>
                                  <p:childTnLst>
                                    <p:set>
                                      <p:cBhvr>
                                        <p:cTn id="26" dur="1" fill="hold">
                                          <p:stCondLst>
                                            <p:cond delay="0"/>
                                          </p:stCondLst>
                                        </p:cTn>
                                        <p:tgtEl>
                                          <p:spTgt spid="20483">
                                            <p:txEl>
                                              <p:pRg st="4" end="4"/>
                                            </p:txEl>
                                          </p:spTgt>
                                        </p:tgtEl>
                                        <p:attrNameLst>
                                          <p:attrName>style.visibility</p:attrName>
                                        </p:attrNameLst>
                                      </p:cBhvr>
                                      <p:to>
                                        <p:strVal val="visible"/>
                                      </p:to>
                                    </p:set>
                                    <p:animEffect transition="in" filter="blinds(horizontal)">
                                      <p:cBhvr>
                                        <p:cTn id="27" dur="500"/>
                                        <p:tgtEl>
                                          <p:spTgt spid="20483">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3" presetClass="entr" presetSubtype="10" fill="hold" nodeType="clickEffect">
                                  <p:stCondLst>
                                    <p:cond delay="0"/>
                                  </p:stCondLst>
                                  <p:childTnLst>
                                    <p:set>
                                      <p:cBhvr>
                                        <p:cTn id="31" dur="1" fill="hold">
                                          <p:stCondLst>
                                            <p:cond delay="0"/>
                                          </p:stCondLst>
                                        </p:cTn>
                                        <p:tgtEl>
                                          <p:spTgt spid="20483">
                                            <p:txEl>
                                              <p:pRg st="5" end="5"/>
                                            </p:txEl>
                                          </p:spTgt>
                                        </p:tgtEl>
                                        <p:attrNameLst>
                                          <p:attrName>style.visibility</p:attrName>
                                        </p:attrNameLst>
                                      </p:cBhvr>
                                      <p:to>
                                        <p:strVal val="visible"/>
                                      </p:to>
                                    </p:set>
                                    <p:animEffect transition="in" filter="blinds(horizontal)">
                                      <p:cBhvr>
                                        <p:cTn id="32" dur="500"/>
                                        <p:tgtEl>
                                          <p:spTgt spid="20483">
                                            <p:txEl>
                                              <p:pRg st="5" end="5"/>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3" presetClass="entr" presetSubtype="10" fill="hold" nodeType="clickEffect">
                                  <p:stCondLst>
                                    <p:cond delay="0"/>
                                  </p:stCondLst>
                                  <p:childTnLst>
                                    <p:set>
                                      <p:cBhvr>
                                        <p:cTn id="36" dur="1" fill="hold">
                                          <p:stCondLst>
                                            <p:cond delay="0"/>
                                          </p:stCondLst>
                                        </p:cTn>
                                        <p:tgtEl>
                                          <p:spTgt spid="20483">
                                            <p:txEl>
                                              <p:pRg st="6" end="6"/>
                                            </p:txEl>
                                          </p:spTgt>
                                        </p:tgtEl>
                                        <p:attrNameLst>
                                          <p:attrName>style.visibility</p:attrName>
                                        </p:attrNameLst>
                                      </p:cBhvr>
                                      <p:to>
                                        <p:strVal val="visible"/>
                                      </p:to>
                                    </p:set>
                                    <p:animEffect transition="in" filter="blinds(horizontal)">
                                      <p:cBhvr>
                                        <p:cTn id="37" dur="500"/>
                                        <p:tgtEl>
                                          <p:spTgt spid="2048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nodeType="clickEffect">
                                  <p:stCondLst>
                                    <p:cond delay="0"/>
                                  </p:stCondLst>
                                  <p:childTnLst>
                                    <p:set>
                                      <p:cBhvr>
                                        <p:cTn id="41" dur="1" fill="hold">
                                          <p:stCondLst>
                                            <p:cond delay="0"/>
                                          </p:stCondLst>
                                        </p:cTn>
                                        <p:tgtEl>
                                          <p:spTgt spid="20483">
                                            <p:txEl>
                                              <p:pRg st="7" end="7"/>
                                            </p:txEl>
                                          </p:spTgt>
                                        </p:tgtEl>
                                        <p:attrNameLst>
                                          <p:attrName>style.visibility</p:attrName>
                                        </p:attrNameLst>
                                      </p:cBhvr>
                                      <p:to>
                                        <p:strVal val="visible"/>
                                      </p:to>
                                    </p:set>
                                    <p:animEffect transition="in" filter="blinds(horizontal)">
                                      <p:cBhvr>
                                        <p:cTn id="42" dur="500"/>
                                        <p:tgtEl>
                                          <p:spTgt spid="2048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A64FD39-E61F-FA9A-3C9E-ADC65A58456D}"/>
              </a:ext>
            </a:extLst>
          </p:cNvPr>
          <p:cNvSpPr txBox="1"/>
          <p:nvPr/>
        </p:nvSpPr>
        <p:spPr>
          <a:xfrm>
            <a:off x="266700" y="1295400"/>
            <a:ext cx="11658600" cy="5338384"/>
          </a:xfrm>
          <a:prstGeom prst="rect">
            <a:avLst/>
          </a:prstGeom>
          <a:noFill/>
        </p:spPr>
        <p:txBody>
          <a:bodyPr wrap="square" rtlCol="0">
            <a:spAutoFit/>
          </a:bodyPr>
          <a:lstStyle/>
          <a:p>
            <a:pPr marL="285750" indent="-285750">
              <a:lnSpc>
                <a:spcPct val="107000"/>
              </a:lnSpc>
              <a:buFont typeface="Courier New" panose="02070309020205020404" pitchFamily="49" charset="0"/>
              <a:buChar char="o"/>
            </a:pPr>
            <a:r>
              <a:rPr lang="en-US" sz="3200" dirty="0">
                <a:effectLst/>
                <a:latin typeface="Calibri" panose="020F0502020204030204" pitchFamily="34" charset="0"/>
                <a:ea typeface="Calibri" panose="020F0502020204030204" pitchFamily="34" charset="0"/>
                <a:cs typeface="Times New Roman" panose="02020603050405020304" pitchFamily="18" charset="0"/>
              </a:rPr>
              <a:t>Psalms 103:12 KJV</a:t>
            </a:r>
            <a:r>
              <a:rPr lang="en-US" sz="3200" i="1" dirty="0">
                <a:effectLst/>
                <a:latin typeface="Calibri" panose="020F0502020204030204" pitchFamily="34" charset="0"/>
                <a:ea typeface="Calibri" panose="020F0502020204030204" pitchFamily="34" charset="0"/>
                <a:cs typeface="Times New Roman" panose="02020603050405020304" pitchFamily="18" charset="0"/>
              </a:rPr>
              <a:t>  </a:t>
            </a:r>
            <a:br>
              <a:rPr lang="en-US" sz="3200" i="1" dirty="0">
                <a:effectLst/>
                <a:latin typeface="Calibri" panose="020F0502020204030204" pitchFamily="34" charset="0"/>
                <a:ea typeface="Calibri" panose="020F0502020204030204" pitchFamily="34" charset="0"/>
                <a:cs typeface="Times New Roman" panose="02020603050405020304" pitchFamily="18" charset="0"/>
              </a:rPr>
            </a:br>
            <a:r>
              <a:rPr lang="en-US" sz="3200" b="1" i="1"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rPr>
              <a:t>As far as the east is from the west</a:t>
            </a:r>
            <a:r>
              <a:rPr lang="en-US" sz="3200" b="1" i="1" dirty="0">
                <a:effectLst/>
                <a:latin typeface="Calibri" panose="020F0502020204030204" pitchFamily="34" charset="0"/>
                <a:ea typeface="Calibri" panose="020F0502020204030204" pitchFamily="34" charset="0"/>
                <a:cs typeface="Times New Roman" panose="02020603050405020304" pitchFamily="18" charset="0"/>
              </a:rPr>
              <a:t>, so far hath he removed our transgressions from us.</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lnSpc>
                <a:spcPct val="107000"/>
              </a:lnSpc>
              <a:buFont typeface="Courier New" panose="02070309020205020404" pitchFamily="49" charset="0"/>
              <a:buChar char="o"/>
            </a:pPr>
            <a:r>
              <a:rPr lang="en-US" sz="3200" dirty="0">
                <a:effectLst/>
                <a:latin typeface="Calibri" panose="020F0502020204030204" pitchFamily="34" charset="0"/>
                <a:ea typeface="Calibri" panose="020F0502020204030204" pitchFamily="34" charset="0"/>
                <a:cs typeface="Times New Roman" panose="02020603050405020304" pitchFamily="18" charset="0"/>
              </a:rPr>
              <a:t>Micah 7:19 KJV</a:t>
            </a:r>
            <a:r>
              <a:rPr lang="en-US" sz="3200" i="1" dirty="0">
                <a:effectLst/>
                <a:latin typeface="Calibri" panose="020F0502020204030204" pitchFamily="34" charset="0"/>
                <a:ea typeface="Calibri" panose="020F0502020204030204" pitchFamily="34" charset="0"/>
                <a:cs typeface="Times New Roman" panose="02020603050405020304" pitchFamily="18" charset="0"/>
              </a:rPr>
              <a:t>  </a:t>
            </a:r>
            <a:br>
              <a:rPr lang="en-US" sz="3200" i="1" dirty="0">
                <a:effectLst/>
                <a:latin typeface="Calibri" panose="020F0502020204030204" pitchFamily="34" charset="0"/>
                <a:ea typeface="Calibri" panose="020F0502020204030204" pitchFamily="34" charset="0"/>
                <a:cs typeface="Times New Roman" panose="02020603050405020304" pitchFamily="18" charset="0"/>
              </a:rPr>
            </a:br>
            <a:r>
              <a:rPr lang="en-US" sz="3200" b="1" i="1" dirty="0">
                <a:effectLst/>
                <a:latin typeface="Calibri" panose="020F0502020204030204" pitchFamily="34" charset="0"/>
                <a:ea typeface="Calibri" panose="020F0502020204030204" pitchFamily="34" charset="0"/>
                <a:cs typeface="Times New Roman" panose="02020603050405020304" pitchFamily="18" charset="0"/>
              </a:rPr>
              <a:t>He will turn again, he will have compassion upon us; he will subdue our iniquities; and thou wilt </a:t>
            </a:r>
            <a:r>
              <a:rPr lang="en-US" sz="3200" b="1" i="1"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rPr>
              <a:t>cast all their sins into the depths of the sea</a:t>
            </a:r>
            <a:r>
              <a:rPr lang="en-US" sz="3200" b="1" i="1" dirty="0">
                <a:effectLst/>
                <a:latin typeface="Calibri" panose="020F0502020204030204" pitchFamily="34" charset="0"/>
                <a:ea typeface="Calibri" panose="020F0502020204030204" pitchFamily="34" charset="0"/>
                <a:cs typeface="Times New Roman" panose="02020603050405020304" pitchFamily="18" charset="0"/>
              </a:rPr>
              <a:t>.</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lnSpc>
                <a:spcPct val="107000"/>
              </a:lnSpc>
              <a:spcAft>
                <a:spcPts val="800"/>
              </a:spcAft>
              <a:buFont typeface="Courier New" panose="02070309020205020404" pitchFamily="49" charset="0"/>
              <a:buChar char="o"/>
            </a:pPr>
            <a:r>
              <a:rPr lang="en-US" sz="3200" dirty="0">
                <a:effectLst/>
                <a:latin typeface="Calibri" panose="020F0502020204030204" pitchFamily="34" charset="0"/>
                <a:ea typeface="Calibri" panose="020F0502020204030204" pitchFamily="34" charset="0"/>
                <a:cs typeface="Times New Roman" panose="02020603050405020304" pitchFamily="18" charset="0"/>
              </a:rPr>
              <a:t>Hebrews 8:12 KJV</a:t>
            </a:r>
            <a:r>
              <a:rPr lang="en-US" sz="3200" i="1" dirty="0">
                <a:effectLst/>
                <a:latin typeface="Calibri" panose="020F0502020204030204" pitchFamily="34" charset="0"/>
                <a:ea typeface="Calibri" panose="020F0502020204030204" pitchFamily="34" charset="0"/>
                <a:cs typeface="Times New Roman" panose="02020603050405020304" pitchFamily="18" charset="0"/>
              </a:rPr>
              <a:t>  </a:t>
            </a:r>
            <a:br>
              <a:rPr lang="en-US" sz="3200" i="1" dirty="0">
                <a:effectLst/>
                <a:latin typeface="Calibri" panose="020F0502020204030204" pitchFamily="34" charset="0"/>
                <a:ea typeface="Calibri" panose="020F0502020204030204" pitchFamily="34" charset="0"/>
                <a:cs typeface="Times New Roman" panose="02020603050405020304" pitchFamily="18" charset="0"/>
              </a:rPr>
            </a:br>
            <a:r>
              <a:rPr lang="en-US" sz="3200" b="1" i="1" dirty="0">
                <a:effectLst/>
                <a:latin typeface="Calibri" panose="020F0502020204030204" pitchFamily="34" charset="0"/>
                <a:ea typeface="Calibri" panose="020F0502020204030204" pitchFamily="34" charset="0"/>
                <a:cs typeface="Times New Roman" panose="02020603050405020304" pitchFamily="18" charset="0"/>
              </a:rPr>
              <a:t>For I will be merciful to their unrighteousness, and their sins and </a:t>
            </a:r>
            <a:r>
              <a:rPr lang="en-US" sz="3200" b="1" i="1"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rPr>
              <a:t>their iniquities will I remember no more.</a:t>
            </a:r>
            <a:endParaRPr lang="en-US" sz="3200"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7A7D39EC-8B5F-7CC6-43A0-06299E25E55F}"/>
              </a:ext>
            </a:extLst>
          </p:cNvPr>
          <p:cNvSpPr txBox="1"/>
          <p:nvPr/>
        </p:nvSpPr>
        <p:spPr>
          <a:xfrm>
            <a:off x="5791200" y="533400"/>
            <a:ext cx="5029200" cy="646331"/>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3600" b="1" dirty="0">
                <a:solidFill>
                  <a:srgbClr val="FF0000"/>
                </a:solidFill>
                <a:latin typeface="Arial" panose="020B0604020202020204" pitchFamily="34" charset="0"/>
                <a:cs typeface="Arial" panose="020B0604020202020204" pitchFamily="34" charset="0"/>
              </a:rPr>
              <a:t>We Are FREE Indeed!</a:t>
            </a:r>
          </a:p>
        </p:txBody>
      </p:sp>
    </p:spTree>
    <p:extLst>
      <p:ext uri="{BB962C8B-B14F-4D97-AF65-F5344CB8AC3E}">
        <p14:creationId xmlns:p14="http://schemas.microsoft.com/office/powerpoint/2010/main" val="832800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500"/>
                                        <p:tgtEl>
                                          <p:spTgt spid="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fade">
                                      <p:cBhvr>
                                        <p:cTn id="12"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425ADC51-492A-CF92-A290-491DF007353D}"/>
              </a:ext>
            </a:extLst>
          </p:cNvPr>
          <p:cNvSpPr>
            <a:spLocks noGrp="1" noChangeArrowheads="1"/>
          </p:cNvSpPr>
          <p:nvPr>
            <p:ph type="title"/>
          </p:nvPr>
        </p:nvSpPr>
        <p:spPr/>
        <p:txBody>
          <a:bodyPr/>
          <a:lstStyle/>
          <a:p>
            <a:pPr algn="ctr" eaLnBrk="1" hangingPunct="1"/>
            <a:r>
              <a:rPr lang="en-US" altLang="en-US" sz="4400" b="1" u="sng" dirty="0">
                <a:latin typeface="Arial" panose="020B0604020202020204" pitchFamily="34" charset="0"/>
                <a:cs typeface="Arial" panose="020B0604020202020204" pitchFamily="34" charset="0"/>
              </a:rPr>
              <a:t>HEAR GLORIOUS NEWS!</a:t>
            </a:r>
            <a:endParaRPr lang="en-US" altLang="en-US" sz="4100" dirty="0">
              <a:latin typeface="Arial" panose="020B0604020202020204" pitchFamily="34" charset="0"/>
              <a:cs typeface="Arial" panose="020B0604020202020204" pitchFamily="34" charset="0"/>
            </a:endParaRPr>
          </a:p>
        </p:txBody>
      </p:sp>
      <p:sp>
        <p:nvSpPr>
          <p:cNvPr id="19459" name="Rectangle 3">
            <a:extLst>
              <a:ext uri="{FF2B5EF4-FFF2-40B4-BE49-F238E27FC236}">
                <a16:creationId xmlns:a16="http://schemas.microsoft.com/office/drawing/2014/main" id="{154A2315-08BC-B0A1-AA72-7BBFA2CC9393}"/>
              </a:ext>
            </a:extLst>
          </p:cNvPr>
          <p:cNvSpPr>
            <a:spLocks noGrp="1" noChangeArrowheads="1"/>
          </p:cNvSpPr>
          <p:nvPr>
            <p:ph idx="1"/>
          </p:nvPr>
        </p:nvSpPr>
        <p:spPr>
          <a:xfrm>
            <a:off x="685800" y="2362200"/>
            <a:ext cx="10820400" cy="3962400"/>
          </a:xfrm>
        </p:spPr>
        <p:txBody>
          <a:bodyPr>
            <a:normAutofit/>
          </a:bodyPr>
          <a:lstStyle/>
          <a:p>
            <a:pPr eaLnBrk="1" hangingPunct="1"/>
            <a:r>
              <a:rPr lang="en-US" altLang="en-US" sz="4000" b="1" i="1" dirty="0">
                <a:latin typeface="Arial" panose="020B0604020202020204" pitchFamily="34" charset="0"/>
                <a:cs typeface="Arial" panose="020B0604020202020204" pitchFamily="34" charset="0"/>
              </a:rPr>
              <a:t>We Are Free From Our Guilt!</a:t>
            </a:r>
            <a:r>
              <a:rPr lang="en-US" altLang="en-US" sz="4000" dirty="0">
                <a:latin typeface="Arial" panose="020B0604020202020204" pitchFamily="34" charset="0"/>
                <a:cs typeface="Arial" panose="020B0604020202020204" pitchFamily="34" charset="0"/>
              </a:rPr>
              <a:t> </a:t>
            </a:r>
            <a:r>
              <a:rPr lang="en-US" altLang="en-US" sz="3200" dirty="0">
                <a:latin typeface="Arial" panose="020B0604020202020204" pitchFamily="34" charset="0"/>
                <a:cs typeface="Arial" panose="020B0604020202020204" pitchFamily="34" charset="0"/>
              </a:rPr>
              <a:t>[vv. 1-4].</a:t>
            </a:r>
          </a:p>
          <a:p>
            <a:pPr eaLnBrk="1" hangingPunct="1"/>
            <a:r>
              <a:rPr lang="en-US" altLang="en-US" sz="4000" b="1" i="1" dirty="0">
                <a:solidFill>
                  <a:srgbClr val="FFFF00"/>
                </a:solidFill>
                <a:latin typeface="Arial" panose="020B0604020202020204" pitchFamily="34" charset="0"/>
                <a:cs typeface="Arial" panose="020B0604020202020204" pitchFamily="34" charset="0"/>
              </a:rPr>
              <a:t>We Are The FOCUS Of God’s Love!</a:t>
            </a:r>
            <a:r>
              <a:rPr lang="en-US" altLang="en-US" sz="4000" dirty="0">
                <a:solidFill>
                  <a:srgbClr val="FFFF00"/>
                </a:solidFill>
                <a:latin typeface="Arial" panose="020B0604020202020204" pitchFamily="34" charset="0"/>
                <a:cs typeface="Arial" panose="020B0604020202020204" pitchFamily="34" charset="0"/>
              </a:rPr>
              <a:t> </a:t>
            </a:r>
            <a:r>
              <a:rPr lang="en-US" altLang="en-US" sz="3200" dirty="0">
                <a:latin typeface="Arial" panose="020B0604020202020204" pitchFamily="34" charset="0"/>
                <a:cs typeface="Arial" panose="020B0604020202020204" pitchFamily="34" charset="0"/>
              </a:rPr>
              <a:t>[vv. 9-17].</a:t>
            </a:r>
            <a:endParaRPr lang="en-US" altLang="en-US" sz="4000" dirty="0">
              <a:latin typeface="Arial" panose="020B0604020202020204" pitchFamily="34" charset="0"/>
              <a:cs typeface="Arial" panose="020B0604020202020204" pitchFamily="34" charset="0"/>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C5B507F-E239-6096-3C49-6C2D1F9499E6}"/>
              </a:ext>
            </a:extLst>
          </p:cNvPr>
          <p:cNvPicPr>
            <a:picLocks noChangeAspect="1"/>
          </p:cNvPicPr>
          <p:nvPr/>
        </p:nvPicPr>
        <p:blipFill rotWithShape="1">
          <a:blip r:embed="rId2"/>
          <a:srcRect/>
          <a:stretch/>
        </p:blipFill>
        <p:spPr>
          <a:xfrm>
            <a:off x="0" y="0"/>
            <a:ext cx="12192000" cy="6858000"/>
          </a:xfrm>
          <a:prstGeom prst="rect">
            <a:avLst/>
          </a:prstGeom>
        </p:spPr>
      </p:pic>
    </p:spTree>
    <p:extLst>
      <p:ext uri="{BB962C8B-B14F-4D97-AF65-F5344CB8AC3E}">
        <p14:creationId xmlns:p14="http://schemas.microsoft.com/office/powerpoint/2010/main" val="4409408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EC6CC55B-5B90-4328-9423-E29438FB9B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CD862E49-1272-DC70-2AD9-FE5206A9C0B4}"/>
              </a:ext>
            </a:extLst>
          </p:cNvPr>
          <p:cNvPicPr>
            <a:picLocks noChangeAspect="1"/>
          </p:cNvPicPr>
          <p:nvPr/>
        </p:nvPicPr>
        <p:blipFill>
          <a:blip r:embed="rId2"/>
          <a:stretch>
            <a:fillRect/>
          </a:stretch>
        </p:blipFill>
        <p:spPr>
          <a:xfrm>
            <a:off x="1119716" y="643467"/>
            <a:ext cx="4178298" cy="5571065"/>
          </a:xfrm>
          <a:prstGeom prst="rect">
            <a:avLst/>
          </a:prstGeom>
          <a:ln w="127000" cap="sq">
            <a:solidFill>
              <a:srgbClr val="FFFFFF"/>
            </a:solidFill>
            <a:miter lim="800000"/>
          </a:ln>
        </p:spPr>
      </p:pic>
      <p:pic>
        <p:nvPicPr>
          <p:cNvPr id="2" name="Picture 1">
            <a:extLst>
              <a:ext uri="{FF2B5EF4-FFF2-40B4-BE49-F238E27FC236}">
                <a16:creationId xmlns:a16="http://schemas.microsoft.com/office/drawing/2014/main" id="{9B743666-202C-B0D4-104B-50269F93E4FE}"/>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6417732" y="1766380"/>
            <a:ext cx="5130801" cy="3325241"/>
          </a:xfrm>
          <a:prstGeom prst="rect">
            <a:avLst/>
          </a:prstGeom>
          <a:ln w="127000" cap="sq">
            <a:solidFill>
              <a:srgbClr val="FFFFFF"/>
            </a:solidFill>
            <a:miter lim="800000"/>
          </a:ln>
        </p:spPr>
      </p:pic>
    </p:spTree>
    <p:extLst>
      <p:ext uri="{BB962C8B-B14F-4D97-AF65-F5344CB8AC3E}">
        <p14:creationId xmlns:p14="http://schemas.microsoft.com/office/powerpoint/2010/main" val="181433963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a:extLst>
              <a:ext uri="{FF2B5EF4-FFF2-40B4-BE49-F238E27FC236}">
                <a16:creationId xmlns:a16="http://schemas.microsoft.com/office/drawing/2014/main" id="{872590E0-AFC1-549E-500A-D9B5E52079BE}"/>
              </a:ext>
            </a:extLst>
          </p:cNvPr>
          <p:cNvSpPr>
            <a:spLocks noGrp="1" noChangeArrowheads="1"/>
          </p:cNvSpPr>
          <p:nvPr>
            <p:ph type="title"/>
          </p:nvPr>
        </p:nvSpPr>
        <p:spPr>
          <a:xfrm>
            <a:off x="-7034" y="0"/>
            <a:ext cx="12199034" cy="685800"/>
          </a:xfrm>
        </p:spPr>
        <p:style>
          <a:lnRef idx="2">
            <a:schemeClr val="dk1"/>
          </a:lnRef>
          <a:fillRef idx="1">
            <a:schemeClr val="lt1"/>
          </a:fillRef>
          <a:effectRef idx="0">
            <a:schemeClr val="dk1"/>
          </a:effectRef>
          <a:fontRef idx="minor">
            <a:schemeClr val="dk1"/>
          </a:fontRef>
        </p:style>
        <p:txBody>
          <a:bodyPr>
            <a:normAutofit fontScale="90000"/>
          </a:bodyPr>
          <a:lstStyle/>
          <a:p>
            <a:pPr algn="ctr" eaLnBrk="1" hangingPunct="1"/>
            <a:r>
              <a:rPr lang="en-US" altLang="en-US" sz="4400" b="1" dirty="0">
                <a:solidFill>
                  <a:srgbClr val="FF0000"/>
                </a:solidFill>
                <a:latin typeface="Arial" panose="020B0604020202020204" pitchFamily="34" charset="0"/>
                <a:cs typeface="Arial" panose="020B0604020202020204" pitchFamily="34" charset="0"/>
              </a:rPr>
              <a:t>The godhead works on our behalf!</a:t>
            </a:r>
          </a:p>
        </p:txBody>
      </p:sp>
      <p:sp>
        <p:nvSpPr>
          <p:cNvPr id="9219" name="Rectangle 3">
            <a:extLst>
              <a:ext uri="{FF2B5EF4-FFF2-40B4-BE49-F238E27FC236}">
                <a16:creationId xmlns:a16="http://schemas.microsoft.com/office/drawing/2014/main" id="{83780F31-F4CC-FA4D-6998-7EFAEF4F94F9}"/>
              </a:ext>
            </a:extLst>
          </p:cNvPr>
          <p:cNvSpPr>
            <a:spLocks noGrp="1" noChangeArrowheads="1"/>
          </p:cNvSpPr>
          <p:nvPr>
            <p:ph idx="1"/>
          </p:nvPr>
        </p:nvSpPr>
        <p:spPr>
          <a:xfrm>
            <a:off x="0" y="838200"/>
            <a:ext cx="12199034" cy="6019800"/>
          </a:xfrm>
        </p:spPr>
        <p:style>
          <a:lnRef idx="2">
            <a:schemeClr val="dk1">
              <a:shade val="50000"/>
            </a:schemeClr>
          </a:lnRef>
          <a:fillRef idx="1">
            <a:schemeClr val="dk1"/>
          </a:fillRef>
          <a:effectRef idx="0">
            <a:schemeClr val="dk1"/>
          </a:effectRef>
          <a:fontRef idx="minor">
            <a:schemeClr val="lt1"/>
          </a:fontRef>
        </p:style>
        <p:txBody>
          <a:bodyPr>
            <a:normAutofit lnSpcReduction="10000"/>
          </a:bodyPr>
          <a:lstStyle/>
          <a:p>
            <a:pPr eaLnBrk="1" hangingPunct="1">
              <a:lnSpc>
                <a:spcPct val="80000"/>
              </a:lnSpc>
            </a:pPr>
            <a:r>
              <a:rPr lang="en-US" altLang="en-US" sz="3200" b="1" dirty="0">
                <a:solidFill>
                  <a:srgbClr val="FFFF00"/>
                </a:solidFill>
                <a:latin typeface="Arial" panose="020B0604020202020204" pitchFamily="34" charset="0"/>
                <a:cs typeface="Arial" panose="020B0604020202020204" pitchFamily="34" charset="0"/>
              </a:rPr>
              <a:t>THE FATHER</a:t>
            </a:r>
          </a:p>
          <a:p>
            <a:pPr>
              <a:lnSpc>
                <a:spcPct val="80000"/>
              </a:lnSpc>
            </a:pPr>
            <a:r>
              <a:rPr lang="en-US" altLang="en-US" sz="2800" dirty="0">
                <a:latin typeface="Arial" panose="020B0604020202020204" pitchFamily="34" charset="0"/>
                <a:cs typeface="Arial" panose="020B0604020202020204" pitchFamily="34" charset="0"/>
              </a:rPr>
              <a:t>[v.14] Sons of </a:t>
            </a:r>
            <a:r>
              <a:rPr lang="en-US" altLang="en-US" sz="2800" b="1" dirty="0">
                <a:solidFill>
                  <a:schemeClr val="tx1"/>
                </a:solidFill>
                <a:latin typeface="Arial" panose="020B0604020202020204" pitchFamily="34" charset="0"/>
                <a:cs typeface="Arial" panose="020B0604020202020204" pitchFamily="34" charset="0"/>
              </a:rPr>
              <a:t>God</a:t>
            </a:r>
            <a:r>
              <a:rPr lang="en-US" altLang="en-US" sz="2800" dirty="0">
                <a:solidFill>
                  <a:schemeClr val="tx1"/>
                </a:solidFill>
                <a:latin typeface="Arial" panose="020B0604020202020204" pitchFamily="34" charset="0"/>
                <a:cs typeface="Arial" panose="020B0604020202020204" pitchFamily="34" charset="0"/>
              </a:rPr>
              <a:t>.</a:t>
            </a:r>
          </a:p>
          <a:p>
            <a:pPr>
              <a:lnSpc>
                <a:spcPct val="80000"/>
              </a:lnSpc>
            </a:pPr>
            <a:r>
              <a:rPr lang="en-US" altLang="en-US" sz="2800" dirty="0">
                <a:latin typeface="Arial" panose="020B0604020202020204" pitchFamily="34" charset="0"/>
                <a:cs typeface="Arial" panose="020B0604020202020204" pitchFamily="34" charset="0"/>
              </a:rPr>
              <a:t>[v.15]  You</a:t>
            </a:r>
            <a:r>
              <a:rPr lang="en-US" sz="2800" dirty="0">
                <a:latin typeface="Arial" panose="020B0604020202020204" pitchFamily="34" charset="0"/>
                <a:cs typeface="Arial" panose="020B0604020202020204" pitchFamily="34" charset="0"/>
              </a:rPr>
              <a:t> have received a spirit of </a:t>
            </a:r>
            <a:r>
              <a:rPr lang="en-US" sz="2800" b="1" dirty="0">
                <a:latin typeface="Arial" panose="020B0604020202020204" pitchFamily="34" charset="0"/>
                <a:cs typeface="Arial" panose="020B0604020202020204" pitchFamily="34" charset="0"/>
              </a:rPr>
              <a:t>adoption</a:t>
            </a:r>
            <a:r>
              <a:rPr lang="en-US" sz="2800" dirty="0">
                <a:latin typeface="Arial" panose="020B0604020202020204" pitchFamily="34" charset="0"/>
                <a:cs typeface="Arial" panose="020B0604020202020204" pitchFamily="34" charset="0"/>
              </a:rPr>
              <a:t>, whereby we cry, Abba, Father. </a:t>
            </a:r>
          </a:p>
          <a:p>
            <a:pPr>
              <a:lnSpc>
                <a:spcPct val="80000"/>
              </a:lnSpc>
            </a:pPr>
            <a:r>
              <a:rPr lang="en-US" sz="2800" dirty="0">
                <a:latin typeface="Arial" panose="020B0604020202020204" pitchFamily="34" charset="0"/>
                <a:cs typeface="Arial" panose="020B0604020202020204" pitchFamily="34" charset="0"/>
              </a:rPr>
              <a:t>[v.28]  </a:t>
            </a:r>
            <a:r>
              <a:rPr lang="en-US" sz="2800" b="1" i="1" dirty="0">
                <a:latin typeface="Arial" panose="020B0604020202020204" pitchFamily="34" charset="0"/>
                <a:cs typeface="Arial" panose="020B0604020202020204" pitchFamily="34" charset="0"/>
              </a:rPr>
              <a:t>“All things work together for good…”</a:t>
            </a:r>
            <a:endParaRPr lang="en-US" sz="2800" b="1" dirty="0">
              <a:latin typeface="Arial" panose="020B0604020202020204" pitchFamily="34" charset="0"/>
              <a:cs typeface="Arial" panose="020B0604020202020204" pitchFamily="34" charset="0"/>
            </a:endParaRPr>
          </a:p>
          <a:p>
            <a:pPr>
              <a:lnSpc>
                <a:spcPct val="80000"/>
              </a:lnSpc>
            </a:pPr>
            <a:r>
              <a:rPr lang="en-US" altLang="en-US" sz="3200" b="1" dirty="0">
                <a:solidFill>
                  <a:srgbClr val="FFFF00"/>
                </a:solidFill>
                <a:latin typeface="Arial" panose="020B0604020202020204" pitchFamily="34" charset="0"/>
                <a:cs typeface="Arial" panose="020B0604020202020204" pitchFamily="34" charset="0"/>
              </a:rPr>
              <a:t>THE SON</a:t>
            </a:r>
          </a:p>
          <a:p>
            <a:pPr>
              <a:lnSpc>
                <a:spcPct val="80000"/>
              </a:lnSpc>
            </a:pPr>
            <a:r>
              <a:rPr lang="en-US" altLang="en-US" sz="2800" dirty="0">
                <a:solidFill>
                  <a:schemeClr val="tx1"/>
                </a:solidFill>
                <a:latin typeface="Arial" panose="020B0604020202020204" pitchFamily="34" charset="0"/>
                <a:cs typeface="Arial" panose="020B0604020202020204" pitchFamily="34" charset="0"/>
              </a:rPr>
              <a:t>[v.17]  Heirs of God …  </a:t>
            </a:r>
            <a:r>
              <a:rPr lang="en-US" altLang="en-US" sz="2800" b="1" dirty="0">
                <a:solidFill>
                  <a:schemeClr val="tx1"/>
                </a:solidFill>
                <a:latin typeface="Arial" panose="020B0604020202020204" pitchFamily="34" charset="0"/>
                <a:cs typeface="Arial" panose="020B0604020202020204" pitchFamily="34" charset="0"/>
              </a:rPr>
              <a:t>Joint-heirs</a:t>
            </a:r>
            <a:r>
              <a:rPr lang="en-US" altLang="en-US" sz="2800" dirty="0">
                <a:solidFill>
                  <a:schemeClr val="tx1"/>
                </a:solidFill>
                <a:latin typeface="Arial" panose="020B0604020202020204" pitchFamily="34" charset="0"/>
                <a:cs typeface="Arial" panose="020B0604020202020204" pitchFamily="34" charset="0"/>
              </a:rPr>
              <a:t> </a:t>
            </a:r>
            <a:r>
              <a:rPr lang="en-US" altLang="en-US" sz="2800" b="1" dirty="0">
                <a:solidFill>
                  <a:schemeClr val="tx1"/>
                </a:solidFill>
                <a:latin typeface="Arial" panose="020B0604020202020204" pitchFamily="34" charset="0"/>
                <a:cs typeface="Arial" panose="020B0604020202020204" pitchFamily="34" charset="0"/>
              </a:rPr>
              <a:t>with Christ</a:t>
            </a:r>
            <a:r>
              <a:rPr lang="en-US" altLang="en-US" sz="2800" dirty="0">
                <a:solidFill>
                  <a:schemeClr val="tx1"/>
                </a:solidFill>
                <a:latin typeface="Arial" panose="020B0604020202020204" pitchFamily="34" charset="0"/>
                <a:cs typeface="Arial" panose="020B0604020202020204" pitchFamily="34" charset="0"/>
              </a:rPr>
              <a:t>. [Cp. Rev. 3:21].</a:t>
            </a:r>
          </a:p>
          <a:p>
            <a:pPr>
              <a:lnSpc>
                <a:spcPct val="80000"/>
              </a:lnSpc>
            </a:pPr>
            <a:r>
              <a:rPr lang="en-US" altLang="en-US" sz="2800" dirty="0">
                <a:solidFill>
                  <a:schemeClr val="tx1"/>
                </a:solidFill>
                <a:latin typeface="Arial" panose="020B0604020202020204" pitchFamily="34" charset="0"/>
                <a:cs typeface="Arial" panose="020B0604020202020204" pitchFamily="34" charset="0"/>
              </a:rPr>
              <a:t>[v.34]  At the right hand of God </a:t>
            </a:r>
            <a:r>
              <a:rPr lang="en-US" altLang="en-US" sz="2800" b="1" dirty="0">
                <a:solidFill>
                  <a:schemeClr val="tx1"/>
                </a:solidFill>
                <a:latin typeface="Arial" panose="020B0604020202020204" pitchFamily="34" charset="0"/>
                <a:cs typeface="Arial" panose="020B0604020202020204" pitchFamily="34" charset="0"/>
              </a:rPr>
              <a:t>making intercession for us </a:t>
            </a:r>
            <a:r>
              <a:rPr lang="en-US" altLang="en-US" sz="2400" dirty="0">
                <a:solidFill>
                  <a:schemeClr val="tx1"/>
                </a:solidFill>
                <a:latin typeface="Arial" panose="020B0604020202020204" pitchFamily="34" charset="0"/>
                <a:cs typeface="Arial" panose="020B0604020202020204" pitchFamily="34" charset="0"/>
              </a:rPr>
              <a:t>[Cp. Heb. 7:25].</a:t>
            </a:r>
            <a:endParaRPr lang="en-US" altLang="en-US" sz="2800" dirty="0">
              <a:solidFill>
                <a:schemeClr val="tx1"/>
              </a:solidFill>
              <a:latin typeface="Arial" panose="020B0604020202020204" pitchFamily="34" charset="0"/>
              <a:cs typeface="Arial" panose="020B0604020202020204" pitchFamily="34" charset="0"/>
            </a:endParaRPr>
          </a:p>
          <a:p>
            <a:pPr>
              <a:lnSpc>
                <a:spcPct val="80000"/>
              </a:lnSpc>
            </a:pPr>
            <a:r>
              <a:rPr lang="en-US" altLang="en-US" sz="3200" b="1" dirty="0">
                <a:solidFill>
                  <a:srgbClr val="FFFF00"/>
                </a:solidFill>
                <a:latin typeface="Arial" panose="020B0604020202020204" pitchFamily="34" charset="0"/>
                <a:cs typeface="Arial" panose="020B0604020202020204" pitchFamily="34" charset="0"/>
              </a:rPr>
              <a:t>THE HOLY SPIRIT</a:t>
            </a:r>
          </a:p>
          <a:p>
            <a:pPr>
              <a:lnSpc>
                <a:spcPct val="80000"/>
              </a:lnSpc>
            </a:pPr>
            <a:r>
              <a:rPr lang="en-US" altLang="en-US" sz="2800" dirty="0">
                <a:solidFill>
                  <a:schemeClr val="tx1"/>
                </a:solidFill>
                <a:latin typeface="Arial" panose="020B0604020202020204" pitchFamily="34" charset="0"/>
                <a:cs typeface="Arial" panose="020B0604020202020204" pitchFamily="34" charset="0"/>
              </a:rPr>
              <a:t>[v.9]  The </a:t>
            </a:r>
            <a:r>
              <a:rPr lang="en-US" altLang="en-US" sz="2800" b="1" dirty="0">
                <a:solidFill>
                  <a:schemeClr val="tx1"/>
                </a:solidFill>
                <a:latin typeface="Arial" panose="020B0604020202020204" pitchFamily="34" charset="0"/>
                <a:cs typeface="Arial" panose="020B0604020202020204" pitchFamily="34" charset="0"/>
              </a:rPr>
              <a:t>Spirit of God</a:t>
            </a:r>
            <a:r>
              <a:rPr lang="en-US" altLang="en-US" sz="2800" dirty="0">
                <a:solidFill>
                  <a:schemeClr val="tx1"/>
                </a:solidFill>
                <a:latin typeface="Arial" panose="020B0604020202020204" pitchFamily="34" charset="0"/>
                <a:cs typeface="Arial" panose="020B0604020202020204" pitchFamily="34" charset="0"/>
              </a:rPr>
              <a:t> </a:t>
            </a:r>
            <a:r>
              <a:rPr lang="en-US" altLang="en-US" sz="2800" b="1" dirty="0">
                <a:solidFill>
                  <a:schemeClr val="tx1"/>
                </a:solidFill>
                <a:latin typeface="Arial" panose="020B0604020202020204" pitchFamily="34" charset="0"/>
                <a:cs typeface="Arial" panose="020B0604020202020204" pitchFamily="34" charset="0"/>
              </a:rPr>
              <a:t>dwell in you </a:t>
            </a:r>
            <a:r>
              <a:rPr lang="en-US" altLang="en-US" sz="2800" dirty="0">
                <a:solidFill>
                  <a:schemeClr val="tx1"/>
                </a:solidFill>
                <a:latin typeface="Arial" panose="020B0604020202020204" pitchFamily="34" charset="0"/>
                <a:cs typeface="Arial" panose="020B0604020202020204" pitchFamily="34" charset="0"/>
              </a:rPr>
              <a:t>…If any man hath (not) the Spirit of Christ.</a:t>
            </a:r>
          </a:p>
          <a:p>
            <a:pPr eaLnBrk="1" hangingPunct="1">
              <a:lnSpc>
                <a:spcPct val="80000"/>
              </a:lnSpc>
            </a:pPr>
            <a:r>
              <a:rPr lang="en-US" altLang="en-US" sz="2800" dirty="0">
                <a:solidFill>
                  <a:schemeClr val="tx1"/>
                </a:solidFill>
                <a:latin typeface="Arial" panose="020B0604020202020204" pitchFamily="34" charset="0"/>
                <a:cs typeface="Arial" panose="020B0604020202020204" pitchFamily="34" charset="0"/>
              </a:rPr>
              <a:t>[v.11]  If </a:t>
            </a:r>
            <a:r>
              <a:rPr lang="en-US" altLang="en-US" sz="2800" b="1" dirty="0">
                <a:solidFill>
                  <a:schemeClr val="tx1"/>
                </a:solidFill>
                <a:latin typeface="Arial" panose="020B0604020202020204" pitchFamily="34" charset="0"/>
                <a:cs typeface="Arial" panose="020B0604020202020204" pitchFamily="34" charset="0"/>
              </a:rPr>
              <a:t>the Spirit</a:t>
            </a:r>
            <a:r>
              <a:rPr lang="en-US" altLang="en-US" sz="2800" dirty="0">
                <a:solidFill>
                  <a:schemeClr val="tx1"/>
                </a:solidFill>
                <a:latin typeface="Arial" panose="020B0604020202020204" pitchFamily="34" charset="0"/>
                <a:cs typeface="Arial" panose="020B0604020202020204" pitchFamily="34" charset="0"/>
              </a:rPr>
              <a:t> of Him that raised up Jesus from the dead dwell in you … By </a:t>
            </a:r>
            <a:r>
              <a:rPr lang="en-US" altLang="en-US" sz="2800" b="1" dirty="0">
                <a:solidFill>
                  <a:schemeClr val="tx1"/>
                </a:solidFill>
                <a:latin typeface="Arial" panose="020B0604020202020204" pitchFamily="34" charset="0"/>
                <a:cs typeface="Arial" panose="020B0604020202020204" pitchFamily="34" charset="0"/>
              </a:rPr>
              <a:t>His Spirit that dwells in you</a:t>
            </a:r>
            <a:r>
              <a:rPr lang="en-US" altLang="en-US" sz="2800" dirty="0">
                <a:solidFill>
                  <a:schemeClr val="tx1"/>
                </a:solidFill>
                <a:latin typeface="Arial" panose="020B0604020202020204" pitchFamily="34" charset="0"/>
                <a:cs typeface="Arial" panose="020B0604020202020204" pitchFamily="34" charset="0"/>
              </a:rPr>
              <a:t>.  [1 Cor. 6:19-20].</a:t>
            </a:r>
          </a:p>
          <a:p>
            <a:pPr eaLnBrk="1" hangingPunct="1">
              <a:lnSpc>
                <a:spcPct val="80000"/>
              </a:lnSpc>
            </a:pPr>
            <a:r>
              <a:rPr lang="en-US" altLang="en-US" sz="2800" dirty="0">
                <a:solidFill>
                  <a:schemeClr val="tx1"/>
                </a:solidFill>
                <a:latin typeface="Arial" panose="020B0604020202020204" pitchFamily="34" charset="0"/>
                <a:cs typeface="Arial" panose="020B0604020202020204" pitchFamily="34" charset="0"/>
              </a:rPr>
              <a:t>[v.16] The </a:t>
            </a:r>
            <a:r>
              <a:rPr lang="en-US" altLang="en-US" sz="2800" b="1" dirty="0">
                <a:solidFill>
                  <a:schemeClr val="tx1"/>
                </a:solidFill>
                <a:latin typeface="Arial" panose="020B0604020202020204" pitchFamily="34" charset="0"/>
                <a:cs typeface="Arial" panose="020B0604020202020204" pitchFamily="34" charset="0"/>
              </a:rPr>
              <a:t>Spirit</a:t>
            </a:r>
            <a:r>
              <a:rPr lang="en-US" altLang="en-US" sz="2800" dirty="0">
                <a:solidFill>
                  <a:schemeClr val="tx1"/>
                </a:solidFill>
                <a:latin typeface="Arial" panose="020B0604020202020204" pitchFamily="34" charset="0"/>
                <a:cs typeface="Arial" panose="020B0604020202020204" pitchFamily="34" charset="0"/>
              </a:rPr>
              <a:t> bears witness with our spirit that we are children of God.</a:t>
            </a:r>
          </a:p>
        </p:txBody>
      </p:sp>
    </p:spTree>
    <p:extLst>
      <p:ext uri="{BB962C8B-B14F-4D97-AF65-F5344CB8AC3E}">
        <p14:creationId xmlns:p14="http://schemas.microsoft.com/office/powerpoint/2010/main" val="2613267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219">
                                            <p:txEl>
                                              <p:pRg st="0" end="0"/>
                                            </p:txEl>
                                          </p:spTgt>
                                        </p:tgtEl>
                                        <p:attrNameLst>
                                          <p:attrName>style.visibility</p:attrName>
                                        </p:attrNameLst>
                                      </p:cBhvr>
                                      <p:to>
                                        <p:strVal val="visible"/>
                                      </p:to>
                                    </p:set>
                                    <p:animEffect transition="in" filter="fade">
                                      <p:cBhvr>
                                        <p:cTn id="7" dur="500"/>
                                        <p:tgtEl>
                                          <p:spTgt spid="9219">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9219">
                                            <p:txEl>
                                              <p:pRg st="1" end="1"/>
                                            </p:txEl>
                                          </p:spTgt>
                                        </p:tgtEl>
                                        <p:attrNameLst>
                                          <p:attrName>style.visibility</p:attrName>
                                        </p:attrNameLst>
                                      </p:cBhvr>
                                      <p:to>
                                        <p:strVal val="visible"/>
                                      </p:to>
                                    </p:set>
                                    <p:animEffect transition="in" filter="fade">
                                      <p:cBhvr>
                                        <p:cTn id="10" dur="500"/>
                                        <p:tgtEl>
                                          <p:spTgt spid="9219">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9219">
                                            <p:txEl>
                                              <p:pRg st="2" end="2"/>
                                            </p:txEl>
                                          </p:spTgt>
                                        </p:tgtEl>
                                        <p:attrNameLst>
                                          <p:attrName>style.visibility</p:attrName>
                                        </p:attrNameLst>
                                      </p:cBhvr>
                                      <p:to>
                                        <p:strVal val="visible"/>
                                      </p:to>
                                    </p:set>
                                    <p:animEffect transition="in" filter="fade">
                                      <p:cBhvr>
                                        <p:cTn id="13" dur="500"/>
                                        <p:tgtEl>
                                          <p:spTgt spid="9219">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9219">
                                            <p:txEl>
                                              <p:pRg st="3" end="3"/>
                                            </p:txEl>
                                          </p:spTgt>
                                        </p:tgtEl>
                                        <p:attrNameLst>
                                          <p:attrName>style.visibility</p:attrName>
                                        </p:attrNameLst>
                                      </p:cBhvr>
                                      <p:to>
                                        <p:strVal val="visible"/>
                                      </p:to>
                                    </p:set>
                                    <p:animEffect transition="in" filter="fade">
                                      <p:cBhvr>
                                        <p:cTn id="16" dur="500"/>
                                        <p:tgtEl>
                                          <p:spTgt spid="9219">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9219">
                                            <p:txEl>
                                              <p:pRg st="4" end="4"/>
                                            </p:txEl>
                                          </p:spTgt>
                                        </p:tgtEl>
                                        <p:attrNameLst>
                                          <p:attrName>style.visibility</p:attrName>
                                        </p:attrNameLst>
                                      </p:cBhvr>
                                      <p:to>
                                        <p:strVal val="visible"/>
                                      </p:to>
                                    </p:set>
                                    <p:animEffect transition="in" filter="fade">
                                      <p:cBhvr>
                                        <p:cTn id="21" dur="500"/>
                                        <p:tgtEl>
                                          <p:spTgt spid="9219">
                                            <p:txEl>
                                              <p:pRg st="4" end="4"/>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9219">
                                            <p:txEl>
                                              <p:pRg st="5" end="5"/>
                                            </p:txEl>
                                          </p:spTgt>
                                        </p:tgtEl>
                                        <p:attrNameLst>
                                          <p:attrName>style.visibility</p:attrName>
                                        </p:attrNameLst>
                                      </p:cBhvr>
                                      <p:to>
                                        <p:strVal val="visible"/>
                                      </p:to>
                                    </p:set>
                                    <p:animEffect transition="in" filter="fade">
                                      <p:cBhvr>
                                        <p:cTn id="24" dur="500"/>
                                        <p:tgtEl>
                                          <p:spTgt spid="9219">
                                            <p:txEl>
                                              <p:pRg st="5" end="5"/>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9219">
                                            <p:txEl>
                                              <p:pRg st="6" end="6"/>
                                            </p:txEl>
                                          </p:spTgt>
                                        </p:tgtEl>
                                        <p:attrNameLst>
                                          <p:attrName>style.visibility</p:attrName>
                                        </p:attrNameLst>
                                      </p:cBhvr>
                                      <p:to>
                                        <p:strVal val="visible"/>
                                      </p:to>
                                    </p:set>
                                    <p:animEffect transition="in" filter="fade">
                                      <p:cBhvr>
                                        <p:cTn id="27" dur="500"/>
                                        <p:tgtEl>
                                          <p:spTgt spid="9219">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9219">
                                            <p:txEl>
                                              <p:pRg st="7" end="7"/>
                                            </p:txEl>
                                          </p:spTgt>
                                        </p:tgtEl>
                                        <p:attrNameLst>
                                          <p:attrName>style.visibility</p:attrName>
                                        </p:attrNameLst>
                                      </p:cBhvr>
                                      <p:to>
                                        <p:strVal val="visible"/>
                                      </p:to>
                                    </p:set>
                                    <p:animEffect transition="in" filter="fade">
                                      <p:cBhvr>
                                        <p:cTn id="32" dur="500"/>
                                        <p:tgtEl>
                                          <p:spTgt spid="9219">
                                            <p:txEl>
                                              <p:pRg st="7" end="7"/>
                                            </p:txEl>
                                          </p:spTgt>
                                        </p:tgtEl>
                                      </p:cBhvr>
                                    </p:animEffect>
                                  </p:childTnLst>
                                </p:cTn>
                              </p:par>
                              <p:par>
                                <p:cTn id="33" presetID="10" presetClass="entr" presetSubtype="0" fill="hold" nodeType="withEffect">
                                  <p:stCondLst>
                                    <p:cond delay="0"/>
                                  </p:stCondLst>
                                  <p:childTnLst>
                                    <p:set>
                                      <p:cBhvr>
                                        <p:cTn id="34" dur="1" fill="hold">
                                          <p:stCondLst>
                                            <p:cond delay="0"/>
                                          </p:stCondLst>
                                        </p:cTn>
                                        <p:tgtEl>
                                          <p:spTgt spid="9219">
                                            <p:txEl>
                                              <p:pRg st="8" end="8"/>
                                            </p:txEl>
                                          </p:spTgt>
                                        </p:tgtEl>
                                        <p:attrNameLst>
                                          <p:attrName>style.visibility</p:attrName>
                                        </p:attrNameLst>
                                      </p:cBhvr>
                                      <p:to>
                                        <p:strVal val="visible"/>
                                      </p:to>
                                    </p:set>
                                    <p:animEffect transition="in" filter="fade">
                                      <p:cBhvr>
                                        <p:cTn id="35" dur="500"/>
                                        <p:tgtEl>
                                          <p:spTgt spid="9219">
                                            <p:txEl>
                                              <p:pRg st="8" end="8"/>
                                            </p:txEl>
                                          </p:spTgt>
                                        </p:tgtEl>
                                      </p:cBhvr>
                                    </p:animEffect>
                                  </p:childTnLst>
                                </p:cTn>
                              </p:par>
                              <p:par>
                                <p:cTn id="36" presetID="10" presetClass="entr" presetSubtype="0" fill="hold" nodeType="withEffect">
                                  <p:stCondLst>
                                    <p:cond delay="0"/>
                                  </p:stCondLst>
                                  <p:childTnLst>
                                    <p:set>
                                      <p:cBhvr>
                                        <p:cTn id="37" dur="1" fill="hold">
                                          <p:stCondLst>
                                            <p:cond delay="0"/>
                                          </p:stCondLst>
                                        </p:cTn>
                                        <p:tgtEl>
                                          <p:spTgt spid="9219">
                                            <p:txEl>
                                              <p:pRg st="9" end="9"/>
                                            </p:txEl>
                                          </p:spTgt>
                                        </p:tgtEl>
                                        <p:attrNameLst>
                                          <p:attrName>style.visibility</p:attrName>
                                        </p:attrNameLst>
                                      </p:cBhvr>
                                      <p:to>
                                        <p:strVal val="visible"/>
                                      </p:to>
                                    </p:set>
                                    <p:animEffect transition="in" filter="fade">
                                      <p:cBhvr>
                                        <p:cTn id="38" dur="500"/>
                                        <p:tgtEl>
                                          <p:spTgt spid="9219">
                                            <p:txEl>
                                              <p:pRg st="9" end="9"/>
                                            </p:txEl>
                                          </p:spTgt>
                                        </p:tgtEl>
                                      </p:cBhvr>
                                    </p:animEffect>
                                  </p:childTnLst>
                                </p:cTn>
                              </p:par>
                              <p:par>
                                <p:cTn id="39" presetID="10" presetClass="entr" presetSubtype="0" fill="hold" nodeType="withEffect">
                                  <p:stCondLst>
                                    <p:cond delay="0"/>
                                  </p:stCondLst>
                                  <p:childTnLst>
                                    <p:set>
                                      <p:cBhvr>
                                        <p:cTn id="40" dur="1" fill="hold">
                                          <p:stCondLst>
                                            <p:cond delay="0"/>
                                          </p:stCondLst>
                                        </p:cTn>
                                        <p:tgtEl>
                                          <p:spTgt spid="9219">
                                            <p:txEl>
                                              <p:pRg st="10" end="10"/>
                                            </p:txEl>
                                          </p:spTgt>
                                        </p:tgtEl>
                                        <p:attrNameLst>
                                          <p:attrName>style.visibility</p:attrName>
                                        </p:attrNameLst>
                                      </p:cBhvr>
                                      <p:to>
                                        <p:strVal val="visible"/>
                                      </p:to>
                                    </p:set>
                                    <p:animEffect transition="in" filter="fade">
                                      <p:cBhvr>
                                        <p:cTn id="41" dur="500"/>
                                        <p:tgtEl>
                                          <p:spTgt spid="9219">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a:extLst>
              <a:ext uri="{FF2B5EF4-FFF2-40B4-BE49-F238E27FC236}">
                <a16:creationId xmlns:a16="http://schemas.microsoft.com/office/drawing/2014/main" id="{C3D264BB-E7AA-AC85-CAB5-94664FA848D2}"/>
              </a:ext>
            </a:extLst>
          </p:cNvPr>
          <p:cNvSpPr>
            <a:spLocks noGrp="1" noChangeArrowheads="1"/>
          </p:cNvSpPr>
          <p:nvPr>
            <p:ph type="title"/>
          </p:nvPr>
        </p:nvSpPr>
        <p:spPr/>
        <p:txBody>
          <a:bodyPr/>
          <a:lstStyle/>
          <a:p>
            <a:pPr eaLnBrk="1" hangingPunct="1"/>
            <a:r>
              <a:rPr lang="en-US" altLang="en-US" b="1" dirty="0">
                <a:solidFill>
                  <a:srgbClr val="FFFF00"/>
                </a:solidFill>
                <a:latin typeface="Arial" panose="020B0604020202020204" pitchFamily="34" charset="0"/>
                <a:cs typeface="Arial" panose="020B0604020202020204" pitchFamily="34" charset="0"/>
              </a:rPr>
              <a:t>Romans 8:26-27</a:t>
            </a:r>
          </a:p>
        </p:txBody>
      </p:sp>
      <p:sp>
        <p:nvSpPr>
          <p:cNvPr id="13315" name="Rectangle 3">
            <a:extLst>
              <a:ext uri="{FF2B5EF4-FFF2-40B4-BE49-F238E27FC236}">
                <a16:creationId xmlns:a16="http://schemas.microsoft.com/office/drawing/2014/main" id="{BD70B832-7FA0-BB44-2CAA-278FE18F8ADD}"/>
              </a:ext>
            </a:extLst>
          </p:cNvPr>
          <p:cNvSpPr>
            <a:spLocks noGrp="1" noChangeArrowheads="1"/>
          </p:cNvSpPr>
          <p:nvPr>
            <p:ph idx="1"/>
          </p:nvPr>
        </p:nvSpPr>
        <p:spPr>
          <a:xfrm>
            <a:off x="457200" y="1905000"/>
            <a:ext cx="11506200" cy="4495800"/>
          </a:xfrm>
        </p:spPr>
        <p:style>
          <a:lnRef idx="2">
            <a:schemeClr val="dk1"/>
          </a:lnRef>
          <a:fillRef idx="1">
            <a:schemeClr val="lt1"/>
          </a:fillRef>
          <a:effectRef idx="0">
            <a:schemeClr val="dk1"/>
          </a:effectRef>
          <a:fontRef idx="minor">
            <a:schemeClr val="dk1"/>
          </a:fontRef>
        </p:style>
        <p:txBody>
          <a:bodyPr>
            <a:normAutofit/>
          </a:bodyPr>
          <a:lstStyle/>
          <a:p>
            <a:pPr eaLnBrk="1" hangingPunct="1"/>
            <a:r>
              <a:rPr lang="en-US" altLang="en-US" sz="3600" b="1" i="1" dirty="0">
                <a:latin typeface="Arial" panose="020B0604020202020204" pitchFamily="34" charset="0"/>
                <a:cs typeface="Arial" panose="020B0604020202020204" pitchFamily="34" charset="0"/>
              </a:rPr>
              <a:t>Likewise </a:t>
            </a:r>
            <a:r>
              <a:rPr lang="en-US" altLang="en-US" sz="3600" b="1" i="1" dirty="0">
                <a:solidFill>
                  <a:srgbClr val="FF0000"/>
                </a:solidFill>
                <a:latin typeface="Arial" panose="020B0604020202020204" pitchFamily="34" charset="0"/>
                <a:cs typeface="Arial" panose="020B0604020202020204" pitchFamily="34" charset="0"/>
              </a:rPr>
              <a:t>the Spirit</a:t>
            </a:r>
            <a:r>
              <a:rPr lang="en-US" altLang="en-US" sz="3600" b="1" i="1" dirty="0">
                <a:latin typeface="Arial" panose="020B0604020202020204" pitchFamily="34" charset="0"/>
                <a:cs typeface="Arial" panose="020B0604020202020204" pitchFamily="34" charset="0"/>
              </a:rPr>
              <a:t> also </a:t>
            </a:r>
            <a:r>
              <a:rPr lang="en-US" altLang="en-US" sz="3600" b="1" i="1" dirty="0" err="1">
                <a:latin typeface="Arial" panose="020B0604020202020204" pitchFamily="34" charset="0"/>
                <a:cs typeface="Arial" panose="020B0604020202020204" pitchFamily="34" charset="0"/>
              </a:rPr>
              <a:t>helpeth</a:t>
            </a:r>
            <a:r>
              <a:rPr lang="en-US" altLang="en-US" sz="3600" b="1" i="1" dirty="0">
                <a:latin typeface="Arial" panose="020B0604020202020204" pitchFamily="34" charset="0"/>
                <a:cs typeface="Arial" panose="020B0604020202020204" pitchFamily="34" charset="0"/>
              </a:rPr>
              <a:t> our infirmities: for we know not what we should pray for as we ought: but the Spirit himself </a:t>
            </a:r>
            <a:r>
              <a:rPr lang="en-US" altLang="en-US" sz="3600" b="1" i="1" dirty="0" err="1">
                <a:latin typeface="Arial" panose="020B0604020202020204" pitchFamily="34" charset="0"/>
                <a:cs typeface="Arial" panose="020B0604020202020204" pitchFamily="34" charset="0"/>
              </a:rPr>
              <a:t>maketh</a:t>
            </a:r>
            <a:r>
              <a:rPr lang="en-US" altLang="en-US" sz="3600" b="1" i="1" dirty="0">
                <a:latin typeface="Arial" panose="020B0604020202020204" pitchFamily="34" charset="0"/>
                <a:cs typeface="Arial" panose="020B0604020202020204" pitchFamily="34" charset="0"/>
              </a:rPr>
              <a:t> </a:t>
            </a:r>
            <a:r>
              <a:rPr lang="en-US" altLang="en-US" sz="3600" b="1" i="1" u="sng" dirty="0">
                <a:latin typeface="Arial" panose="020B0604020202020204" pitchFamily="34" charset="0"/>
                <a:cs typeface="Arial" panose="020B0604020202020204" pitchFamily="34" charset="0"/>
              </a:rPr>
              <a:t>intercession</a:t>
            </a:r>
            <a:r>
              <a:rPr lang="en-US" altLang="en-US" sz="3600" b="1" i="1" dirty="0">
                <a:latin typeface="Arial" panose="020B0604020202020204" pitchFamily="34" charset="0"/>
                <a:cs typeface="Arial" panose="020B0604020202020204" pitchFamily="34" charset="0"/>
              </a:rPr>
              <a:t> for us with groanings which cannot be uttered.  </a:t>
            </a:r>
          </a:p>
          <a:p>
            <a:pPr eaLnBrk="1" hangingPunct="1"/>
            <a:r>
              <a:rPr lang="en-US" altLang="en-US" sz="3600" b="1" i="1" dirty="0">
                <a:latin typeface="Arial" panose="020B0604020202020204" pitchFamily="34" charset="0"/>
                <a:cs typeface="Arial" panose="020B0604020202020204" pitchFamily="34" charset="0"/>
              </a:rPr>
              <a:t>And he that </a:t>
            </a:r>
            <a:r>
              <a:rPr lang="en-US" altLang="en-US" sz="3600" b="1" i="1" u="sng" dirty="0" err="1">
                <a:latin typeface="Arial" panose="020B0604020202020204" pitchFamily="34" charset="0"/>
                <a:cs typeface="Arial" panose="020B0604020202020204" pitchFamily="34" charset="0"/>
              </a:rPr>
              <a:t>searcheth</a:t>
            </a:r>
            <a:r>
              <a:rPr lang="en-US" altLang="en-US" sz="3600" b="1" i="1" u="sng" dirty="0">
                <a:latin typeface="Arial" panose="020B0604020202020204" pitchFamily="34" charset="0"/>
                <a:cs typeface="Arial" panose="020B0604020202020204" pitchFamily="34" charset="0"/>
              </a:rPr>
              <a:t> the hearts</a:t>
            </a:r>
            <a:r>
              <a:rPr lang="en-US" altLang="en-US" sz="3600" b="1" i="1" dirty="0">
                <a:latin typeface="Arial" panose="020B0604020202020204" pitchFamily="34" charset="0"/>
                <a:cs typeface="Arial" panose="020B0604020202020204" pitchFamily="34" charset="0"/>
              </a:rPr>
              <a:t> </a:t>
            </a:r>
            <a:r>
              <a:rPr lang="en-US" altLang="en-US" sz="3600" b="1" i="1" dirty="0" err="1">
                <a:latin typeface="Arial" panose="020B0604020202020204" pitchFamily="34" charset="0"/>
                <a:cs typeface="Arial" panose="020B0604020202020204" pitchFamily="34" charset="0"/>
              </a:rPr>
              <a:t>knoweth</a:t>
            </a:r>
            <a:r>
              <a:rPr lang="en-US" altLang="en-US" sz="3600" b="1" i="1" dirty="0">
                <a:latin typeface="Arial" panose="020B0604020202020204" pitchFamily="34" charset="0"/>
                <a:cs typeface="Arial" panose="020B0604020202020204" pitchFamily="34" charset="0"/>
              </a:rPr>
              <a:t> what is the mind of the Spirit, because he </a:t>
            </a:r>
            <a:r>
              <a:rPr lang="en-US" altLang="en-US" sz="3600" b="1" i="1" dirty="0" err="1">
                <a:latin typeface="Arial" panose="020B0604020202020204" pitchFamily="34" charset="0"/>
                <a:cs typeface="Arial" panose="020B0604020202020204" pitchFamily="34" charset="0"/>
              </a:rPr>
              <a:t>maketh</a:t>
            </a:r>
            <a:r>
              <a:rPr lang="en-US" altLang="en-US" sz="3600" b="1" i="1" dirty="0">
                <a:latin typeface="Arial" panose="020B0604020202020204" pitchFamily="34" charset="0"/>
                <a:cs typeface="Arial" panose="020B0604020202020204" pitchFamily="34" charset="0"/>
              </a:rPr>
              <a:t> intercession for the saints according to the will of God.</a:t>
            </a:r>
            <a:r>
              <a:rPr lang="en-US" altLang="en-US" sz="3600" dirty="0">
                <a:latin typeface="Arial" panose="020B0604020202020204" pitchFamily="34" charset="0"/>
                <a:cs typeface="Arial" panose="020B0604020202020204" pitchFamily="34" charset="0"/>
              </a:rPr>
              <a:t> </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3315">
                                            <p:txEl>
                                              <p:pRg st="1" end="1"/>
                                            </p:txEl>
                                          </p:spTgt>
                                        </p:tgtEl>
                                        <p:attrNameLst>
                                          <p:attrName>style.visibility</p:attrName>
                                        </p:attrNameLst>
                                      </p:cBhvr>
                                      <p:to>
                                        <p:strVal val="visible"/>
                                      </p:to>
                                    </p:set>
                                    <p:animEffect transition="in" filter="fade">
                                      <p:cBhvr>
                                        <p:cTn id="7" dur="500"/>
                                        <p:tgtEl>
                                          <p:spTgt spid="1331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6255C64-1FCC-354F-8B47-87B3BBF8655E}"/>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Lst>
          </a:blip>
          <a:srcRect t="383" b="14711"/>
          <a:stretch/>
        </p:blipFill>
        <p:spPr>
          <a:xfrm>
            <a:off x="20" y="10"/>
            <a:ext cx="12191980" cy="6857990"/>
          </a:xfrm>
          <a:prstGeom prst="rect">
            <a:avLst/>
          </a:prstGeom>
        </p:spPr>
      </p:pic>
    </p:spTree>
    <p:extLst>
      <p:ext uri="{BB962C8B-B14F-4D97-AF65-F5344CB8AC3E}">
        <p14:creationId xmlns:p14="http://schemas.microsoft.com/office/powerpoint/2010/main" val="12052716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7025A28-8775-BB77-07AE-597F4E73298F}"/>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0" y="0"/>
            <a:ext cx="12192000" cy="5791200"/>
          </a:xfrm>
          <a:prstGeom prst="rect">
            <a:avLst/>
          </a:prstGeom>
        </p:spPr>
      </p:pic>
      <p:sp>
        <p:nvSpPr>
          <p:cNvPr id="3" name="TextBox 2">
            <a:extLst>
              <a:ext uri="{FF2B5EF4-FFF2-40B4-BE49-F238E27FC236}">
                <a16:creationId xmlns:a16="http://schemas.microsoft.com/office/drawing/2014/main" id="{ECD057D0-139A-4CAA-8775-C2963D9A8670}"/>
              </a:ext>
            </a:extLst>
          </p:cNvPr>
          <p:cNvSpPr txBox="1"/>
          <p:nvPr/>
        </p:nvSpPr>
        <p:spPr>
          <a:xfrm>
            <a:off x="0" y="5444870"/>
            <a:ext cx="12192000" cy="1384995"/>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pPr algn="ctr"/>
            <a:r>
              <a:rPr lang="en-US" sz="2800" dirty="0">
                <a:latin typeface="Arial" panose="020B0604020202020204" pitchFamily="34" charset="0"/>
                <a:cs typeface="Arial" panose="020B0604020202020204" pitchFamily="34" charset="0"/>
              </a:rPr>
              <a:t>Romans 8:31 KJV  </a:t>
            </a:r>
            <a:br>
              <a:rPr lang="en-US" sz="2800" dirty="0">
                <a:latin typeface="Arial" panose="020B0604020202020204" pitchFamily="34" charset="0"/>
                <a:cs typeface="Arial" panose="020B0604020202020204" pitchFamily="34" charset="0"/>
              </a:rPr>
            </a:br>
            <a:r>
              <a:rPr lang="en-US" sz="2800" dirty="0">
                <a:latin typeface="Arial" panose="020B0604020202020204" pitchFamily="34" charset="0"/>
                <a:cs typeface="Arial" panose="020B0604020202020204" pitchFamily="34" charset="0"/>
              </a:rPr>
              <a:t>What shall we then say to these things? </a:t>
            </a:r>
            <a:br>
              <a:rPr lang="en-US" sz="2800" dirty="0">
                <a:latin typeface="Arial" panose="020B0604020202020204" pitchFamily="34" charset="0"/>
                <a:cs typeface="Arial" panose="020B0604020202020204" pitchFamily="34" charset="0"/>
              </a:rPr>
            </a:br>
            <a:r>
              <a:rPr lang="en-US" sz="2800" b="1" dirty="0">
                <a:solidFill>
                  <a:srgbClr val="FFFF00"/>
                </a:solidFill>
                <a:latin typeface="Arial" panose="020B0604020202020204" pitchFamily="34" charset="0"/>
                <a:cs typeface="Arial" panose="020B0604020202020204" pitchFamily="34" charset="0"/>
              </a:rPr>
              <a:t>If God be for us, who can be against us?</a:t>
            </a:r>
          </a:p>
        </p:txBody>
      </p:sp>
    </p:spTree>
    <p:extLst>
      <p:ext uri="{BB962C8B-B14F-4D97-AF65-F5344CB8AC3E}">
        <p14:creationId xmlns:p14="http://schemas.microsoft.com/office/powerpoint/2010/main" val="70180948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B807389-D56B-73B8-05CD-845B03F4CC8E}"/>
              </a:ext>
            </a:extLst>
          </p:cNvPr>
          <p:cNvSpPr txBox="1"/>
          <p:nvPr/>
        </p:nvSpPr>
        <p:spPr>
          <a:xfrm>
            <a:off x="17585" y="0"/>
            <a:ext cx="12192000" cy="6755696"/>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pPr marL="285750" indent="-285750" algn="ctr">
              <a:buFont typeface="Arial" panose="020B0604020202020204" pitchFamily="34" charset="0"/>
              <a:buChar char="•"/>
            </a:pPr>
            <a:r>
              <a:rPr lang="en-US" sz="3000" b="1" u="sng" dirty="0">
                <a:latin typeface="Arial" panose="020B0604020202020204" pitchFamily="34" charset="0"/>
                <a:cs typeface="Arial" panose="020B0604020202020204" pitchFamily="34" charset="0"/>
              </a:rPr>
              <a:t>Ephesians 2:1-6 NKJV</a:t>
            </a:r>
            <a:r>
              <a:rPr lang="en-US" sz="3000" b="1" dirty="0">
                <a:latin typeface="Arial" panose="020B0604020202020204" pitchFamily="34" charset="0"/>
                <a:cs typeface="Arial" panose="020B0604020202020204" pitchFamily="34" charset="0"/>
              </a:rPr>
              <a:t>  </a:t>
            </a:r>
            <a:br>
              <a:rPr lang="en-US" sz="3000" b="1" dirty="0">
                <a:latin typeface="Arial" panose="020B0604020202020204" pitchFamily="34" charset="0"/>
                <a:cs typeface="Arial" panose="020B0604020202020204" pitchFamily="34" charset="0"/>
              </a:rPr>
            </a:br>
            <a:r>
              <a:rPr lang="en-US" sz="3100" b="1" dirty="0">
                <a:latin typeface="Arial" panose="020B0604020202020204" pitchFamily="34" charset="0"/>
                <a:cs typeface="Arial" panose="020B0604020202020204" pitchFamily="34" charset="0"/>
              </a:rPr>
              <a:t>And you He made alive, who were </a:t>
            </a:r>
            <a:r>
              <a:rPr lang="en-US" sz="3100" b="1" dirty="0">
                <a:solidFill>
                  <a:srgbClr val="FFFF00"/>
                </a:solidFill>
                <a:latin typeface="Arial" panose="020B0604020202020204" pitchFamily="34" charset="0"/>
                <a:cs typeface="Arial" panose="020B0604020202020204" pitchFamily="34" charset="0"/>
              </a:rPr>
              <a:t>dead in trespasses and sins</a:t>
            </a:r>
            <a:r>
              <a:rPr lang="en-US" sz="3100" b="1" dirty="0">
                <a:latin typeface="Arial" panose="020B0604020202020204" pitchFamily="34" charset="0"/>
                <a:cs typeface="Arial" panose="020B0604020202020204" pitchFamily="34" charset="0"/>
              </a:rPr>
              <a:t>,  (2)  in which you once </a:t>
            </a:r>
            <a:r>
              <a:rPr lang="en-US" sz="3100" b="1" dirty="0">
                <a:solidFill>
                  <a:srgbClr val="FFFF00"/>
                </a:solidFill>
                <a:latin typeface="Arial" panose="020B0604020202020204" pitchFamily="34" charset="0"/>
                <a:cs typeface="Arial" panose="020B0604020202020204" pitchFamily="34" charset="0"/>
              </a:rPr>
              <a:t>walked according to the course of this world</a:t>
            </a:r>
            <a:r>
              <a:rPr lang="en-US" sz="3100" b="1" dirty="0">
                <a:latin typeface="Arial" panose="020B0604020202020204" pitchFamily="34" charset="0"/>
                <a:cs typeface="Arial" panose="020B0604020202020204" pitchFamily="34" charset="0"/>
              </a:rPr>
              <a:t>, according to </a:t>
            </a:r>
            <a:r>
              <a:rPr lang="en-US" sz="3100" b="1" dirty="0">
                <a:solidFill>
                  <a:srgbClr val="FFFF00"/>
                </a:solidFill>
                <a:latin typeface="Arial" panose="020B0604020202020204" pitchFamily="34" charset="0"/>
                <a:cs typeface="Arial" panose="020B0604020202020204" pitchFamily="34" charset="0"/>
              </a:rPr>
              <a:t>the prince of the power of the air</a:t>
            </a:r>
            <a:r>
              <a:rPr lang="en-US" sz="3100" b="1" dirty="0">
                <a:latin typeface="Arial" panose="020B0604020202020204" pitchFamily="34" charset="0"/>
                <a:cs typeface="Arial" panose="020B0604020202020204" pitchFamily="34" charset="0"/>
              </a:rPr>
              <a:t>, the spirit who now works in the sons of disobedience,  </a:t>
            </a:r>
            <a:br>
              <a:rPr lang="en-US" sz="3100" b="1" dirty="0">
                <a:latin typeface="Arial" panose="020B0604020202020204" pitchFamily="34" charset="0"/>
                <a:cs typeface="Arial" panose="020B0604020202020204" pitchFamily="34" charset="0"/>
              </a:rPr>
            </a:br>
            <a:r>
              <a:rPr lang="en-US" sz="3100" b="1" dirty="0">
                <a:latin typeface="Arial" panose="020B0604020202020204" pitchFamily="34" charset="0"/>
                <a:cs typeface="Arial" panose="020B0604020202020204" pitchFamily="34" charset="0"/>
              </a:rPr>
              <a:t>(3)  among whom also we all once conducted ourselves in the lusts of our flesh, </a:t>
            </a:r>
            <a:r>
              <a:rPr lang="en-US" sz="3100" b="1" dirty="0">
                <a:solidFill>
                  <a:srgbClr val="FFFF00"/>
                </a:solidFill>
                <a:latin typeface="Arial" panose="020B0604020202020204" pitchFamily="34" charset="0"/>
                <a:cs typeface="Arial" panose="020B0604020202020204" pitchFamily="34" charset="0"/>
              </a:rPr>
              <a:t>fulfilling the desires of the flesh and of the mind, and were by nature children of wrath, just as the others</a:t>
            </a:r>
            <a:r>
              <a:rPr lang="en-US" sz="3100" b="1" dirty="0">
                <a:latin typeface="Arial" panose="020B0604020202020204" pitchFamily="34" charset="0"/>
                <a:cs typeface="Arial" panose="020B0604020202020204" pitchFamily="34" charset="0"/>
              </a:rPr>
              <a:t>.  </a:t>
            </a:r>
            <a:br>
              <a:rPr lang="en-US" sz="3100" b="1" dirty="0">
                <a:latin typeface="Arial" panose="020B0604020202020204" pitchFamily="34" charset="0"/>
                <a:cs typeface="Arial" panose="020B0604020202020204" pitchFamily="34" charset="0"/>
              </a:rPr>
            </a:br>
            <a:r>
              <a:rPr lang="en-US" sz="3100" b="1" dirty="0">
                <a:latin typeface="Arial" panose="020B0604020202020204" pitchFamily="34" charset="0"/>
                <a:cs typeface="Arial" panose="020B0604020202020204" pitchFamily="34" charset="0"/>
              </a:rPr>
              <a:t>(4)  </a:t>
            </a:r>
            <a:r>
              <a:rPr lang="en-US" sz="3100" b="1" i="1" u="sng" dirty="0">
                <a:latin typeface="Arial" panose="020B0604020202020204" pitchFamily="34" charset="0"/>
                <a:cs typeface="Arial" panose="020B0604020202020204" pitchFamily="34" charset="0"/>
              </a:rPr>
              <a:t>But God</a:t>
            </a:r>
            <a:r>
              <a:rPr lang="en-US" sz="3100" b="1" dirty="0">
                <a:latin typeface="Arial" panose="020B0604020202020204" pitchFamily="34" charset="0"/>
                <a:cs typeface="Arial" panose="020B0604020202020204" pitchFamily="34" charset="0"/>
              </a:rPr>
              <a:t>, who is rich in mercy, because of His great love with which He loved us,  (5)  even when we were dead in trespasses, made us alive together with Christ (by grace you have been saved),  (6)  and raised us up together, and made us sit together in the heavenly places in Christ Jesus…</a:t>
            </a:r>
          </a:p>
        </p:txBody>
      </p:sp>
    </p:spTree>
    <p:extLst>
      <p:ext uri="{BB962C8B-B14F-4D97-AF65-F5344CB8AC3E}">
        <p14:creationId xmlns:p14="http://schemas.microsoft.com/office/powerpoint/2010/main" val="75533187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B807389-D56B-73B8-05CD-845B03F4CC8E}"/>
              </a:ext>
            </a:extLst>
          </p:cNvPr>
          <p:cNvSpPr txBox="1"/>
          <p:nvPr/>
        </p:nvSpPr>
        <p:spPr>
          <a:xfrm>
            <a:off x="17585" y="0"/>
            <a:ext cx="12192000" cy="6801862"/>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pPr marL="285750" indent="-285750" algn="ctr">
              <a:buFont typeface="Arial" panose="020B0604020202020204" pitchFamily="34" charset="0"/>
              <a:buChar char="•"/>
            </a:pPr>
            <a:r>
              <a:rPr lang="en-US" sz="3600" b="1" u="sng" dirty="0">
                <a:latin typeface="Arial" panose="020B0604020202020204" pitchFamily="34" charset="0"/>
                <a:cs typeface="Arial" panose="020B0604020202020204" pitchFamily="34" charset="0"/>
              </a:rPr>
              <a:t>Ephesians 2:19-22 KJV</a:t>
            </a:r>
            <a:r>
              <a:rPr lang="en-US" sz="3600" b="1" dirty="0">
                <a:latin typeface="Arial" panose="020B0604020202020204" pitchFamily="34" charset="0"/>
                <a:cs typeface="Arial" panose="020B0604020202020204" pitchFamily="34" charset="0"/>
              </a:rPr>
              <a:t>  </a:t>
            </a:r>
            <a:br>
              <a:rPr lang="en-US" sz="3600" b="1" dirty="0">
                <a:latin typeface="Arial" panose="020B0604020202020204" pitchFamily="34" charset="0"/>
                <a:cs typeface="Arial" panose="020B0604020202020204" pitchFamily="34" charset="0"/>
              </a:rPr>
            </a:br>
            <a:r>
              <a:rPr lang="en-US" sz="4000" b="1" dirty="0">
                <a:latin typeface="Arial" panose="020B0604020202020204" pitchFamily="34" charset="0"/>
                <a:cs typeface="Arial" panose="020B0604020202020204" pitchFamily="34" charset="0"/>
              </a:rPr>
              <a:t>Now therefore ye are no more strangers and foreigners, but </a:t>
            </a:r>
            <a:r>
              <a:rPr lang="en-US" sz="4000" b="1" dirty="0" err="1">
                <a:solidFill>
                  <a:srgbClr val="FFFF00"/>
                </a:solidFill>
                <a:latin typeface="Arial" panose="020B0604020202020204" pitchFamily="34" charset="0"/>
                <a:cs typeface="Arial" panose="020B0604020202020204" pitchFamily="34" charset="0"/>
              </a:rPr>
              <a:t>fellowcitizens</a:t>
            </a:r>
            <a:r>
              <a:rPr lang="en-US" sz="4000" b="1" dirty="0">
                <a:solidFill>
                  <a:srgbClr val="FFFF00"/>
                </a:solidFill>
                <a:latin typeface="Arial" panose="020B0604020202020204" pitchFamily="34" charset="0"/>
                <a:cs typeface="Arial" panose="020B0604020202020204" pitchFamily="34" charset="0"/>
              </a:rPr>
              <a:t> with the saints, and of the household of God</a:t>
            </a:r>
            <a:r>
              <a:rPr lang="en-US" sz="4000" b="1" dirty="0">
                <a:latin typeface="Arial" panose="020B0604020202020204" pitchFamily="34" charset="0"/>
                <a:cs typeface="Arial" panose="020B0604020202020204" pitchFamily="34" charset="0"/>
              </a:rPr>
              <a:t>;  (20)  And are built upon the foundation of the apostles and prophets, Jesus Christ himself being the chief corner stone;  (21)  In whom all the building fitly framed together </a:t>
            </a:r>
            <a:r>
              <a:rPr lang="en-US" sz="4000" b="1" dirty="0" err="1">
                <a:latin typeface="Arial" panose="020B0604020202020204" pitchFamily="34" charset="0"/>
                <a:cs typeface="Arial" panose="020B0604020202020204" pitchFamily="34" charset="0"/>
              </a:rPr>
              <a:t>groweth</a:t>
            </a:r>
            <a:r>
              <a:rPr lang="en-US" sz="4000" b="1" dirty="0">
                <a:latin typeface="Arial" panose="020B0604020202020204" pitchFamily="34" charset="0"/>
                <a:cs typeface="Arial" panose="020B0604020202020204" pitchFamily="34" charset="0"/>
              </a:rPr>
              <a:t> unto </a:t>
            </a:r>
            <a:r>
              <a:rPr lang="en-US" sz="4000" b="1" dirty="0">
                <a:solidFill>
                  <a:srgbClr val="FFFF00"/>
                </a:solidFill>
                <a:latin typeface="Arial" panose="020B0604020202020204" pitchFamily="34" charset="0"/>
                <a:cs typeface="Arial" panose="020B0604020202020204" pitchFamily="34" charset="0"/>
              </a:rPr>
              <a:t>an holy temple in the Lord:  (22)  In whom ye also are </a:t>
            </a:r>
            <a:r>
              <a:rPr lang="en-US" sz="4000" b="1" dirty="0" err="1">
                <a:solidFill>
                  <a:srgbClr val="FFFF00"/>
                </a:solidFill>
                <a:latin typeface="Arial" panose="020B0604020202020204" pitchFamily="34" charset="0"/>
                <a:cs typeface="Arial" panose="020B0604020202020204" pitchFamily="34" charset="0"/>
              </a:rPr>
              <a:t>builded</a:t>
            </a:r>
            <a:r>
              <a:rPr lang="en-US" sz="4000" b="1" dirty="0">
                <a:solidFill>
                  <a:srgbClr val="FFFF00"/>
                </a:solidFill>
                <a:latin typeface="Arial" panose="020B0604020202020204" pitchFamily="34" charset="0"/>
                <a:cs typeface="Arial" panose="020B0604020202020204" pitchFamily="34" charset="0"/>
              </a:rPr>
              <a:t> together for an habitation of God through the Spirit.</a:t>
            </a:r>
            <a:endParaRPr lang="en-US" sz="3600" b="1" dirty="0">
              <a:solidFill>
                <a:srgbClr val="FFFF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1151217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A22DDE2-FB2D-421B-B377-F9AD495CE9B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sp useBgFill="1">
        <p:nvSpPr>
          <p:cNvPr id="9" name="Rectangle 8">
            <a:extLst>
              <a:ext uri="{FF2B5EF4-FFF2-40B4-BE49-F238E27FC236}">
                <a16:creationId xmlns:a16="http://schemas.microsoft.com/office/drawing/2014/main" id="{6184FA60-56E6-4C39-B1D1-F8DA36DE1F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CF9F6C3C-9EDB-F61D-69E7-BB6549E1EA72}"/>
              </a:ext>
            </a:extLst>
          </p:cNvPr>
          <p:cNvSpPr txBox="1"/>
          <p:nvPr/>
        </p:nvSpPr>
        <p:spPr>
          <a:xfrm>
            <a:off x="152400" y="304800"/>
            <a:ext cx="9829800" cy="6400800"/>
          </a:xfrm>
          <a:prstGeom prst="rect">
            <a:avLst/>
          </a:prstGeom>
        </p:spPr>
        <p:txBody>
          <a:bodyPr vert="horz" lIns="91440" tIns="45720" rIns="91440" bIns="45720" rtlCol="0" anchor="ctr">
            <a:normAutofit/>
          </a:bodyPr>
          <a:lstStyle/>
          <a:p>
            <a:pPr defTabSz="914400">
              <a:lnSpc>
                <a:spcPct val="90000"/>
              </a:lnSpc>
              <a:spcAft>
                <a:spcPts val="600"/>
              </a:spcAft>
            </a:pPr>
            <a:r>
              <a:rPr lang="en-US" sz="2800" b="1" dirty="0">
                <a:latin typeface="Arial" panose="020B0604020202020204" pitchFamily="34" charset="0"/>
                <a:cs typeface="Arial" panose="020B0604020202020204" pitchFamily="34" charset="0"/>
              </a:rPr>
              <a:t>Matthew 6:25-30 NKJV  </a:t>
            </a:r>
            <a:br>
              <a:rPr lang="en-US" sz="2800" b="1" dirty="0">
                <a:latin typeface="Arial" panose="020B0604020202020204" pitchFamily="34" charset="0"/>
                <a:cs typeface="Arial" panose="020B0604020202020204" pitchFamily="34" charset="0"/>
              </a:rPr>
            </a:br>
            <a:r>
              <a:rPr lang="en-US" sz="2800" b="1" dirty="0">
                <a:latin typeface="Arial" panose="020B0604020202020204" pitchFamily="34" charset="0"/>
                <a:cs typeface="Arial" panose="020B0604020202020204" pitchFamily="34" charset="0"/>
              </a:rPr>
              <a:t>"Therefore I say to you, </a:t>
            </a:r>
            <a:r>
              <a:rPr lang="en-US" sz="2800" b="1" dirty="0">
                <a:solidFill>
                  <a:srgbClr val="FFFF00"/>
                </a:solidFill>
                <a:latin typeface="Arial" panose="020B0604020202020204" pitchFamily="34" charset="0"/>
                <a:cs typeface="Arial" panose="020B0604020202020204" pitchFamily="34" charset="0"/>
              </a:rPr>
              <a:t>do not worry about your life</a:t>
            </a:r>
            <a:r>
              <a:rPr lang="en-US" sz="2800" b="1" dirty="0">
                <a:latin typeface="Arial" panose="020B0604020202020204" pitchFamily="34" charset="0"/>
                <a:cs typeface="Arial" panose="020B0604020202020204" pitchFamily="34" charset="0"/>
              </a:rPr>
              <a:t>, what you will eat or what you will drink; nor about your body, what you will put on. Is not life more than food and the body more than clothing?  (26)  </a:t>
            </a:r>
            <a:r>
              <a:rPr lang="en-US" sz="2800" b="1" dirty="0">
                <a:solidFill>
                  <a:srgbClr val="FFFF00"/>
                </a:solidFill>
                <a:latin typeface="Arial" panose="020B0604020202020204" pitchFamily="34" charset="0"/>
                <a:cs typeface="Arial" panose="020B0604020202020204" pitchFamily="34" charset="0"/>
              </a:rPr>
              <a:t>Look at the birds </a:t>
            </a:r>
            <a:r>
              <a:rPr lang="en-US" sz="2800" b="1" dirty="0">
                <a:latin typeface="Arial" panose="020B0604020202020204" pitchFamily="34" charset="0"/>
                <a:cs typeface="Arial" panose="020B0604020202020204" pitchFamily="34" charset="0"/>
              </a:rPr>
              <a:t>of the air, for they neither sow nor reap nor gather into barns; </a:t>
            </a:r>
            <a:r>
              <a:rPr lang="en-US" sz="2800" b="1" dirty="0">
                <a:solidFill>
                  <a:srgbClr val="FFFF00"/>
                </a:solidFill>
                <a:latin typeface="Arial" panose="020B0604020202020204" pitchFamily="34" charset="0"/>
                <a:cs typeface="Arial" panose="020B0604020202020204" pitchFamily="34" charset="0"/>
              </a:rPr>
              <a:t>yet your heavenly Father feeds them</a:t>
            </a:r>
            <a:r>
              <a:rPr lang="en-US" sz="2800" b="1" dirty="0">
                <a:latin typeface="Arial" panose="020B0604020202020204" pitchFamily="34" charset="0"/>
                <a:cs typeface="Arial" panose="020B0604020202020204" pitchFamily="34" charset="0"/>
              </a:rPr>
              <a:t>. Are you not of more value than they?  (27)  Which of you by worrying can add one cubit to his stature?  (28)  "So why do you worry about clothing? Consider the lilies of the field, how they grow: they neither toil nor spin;  (29)  and yet I say to you that even Solomon in all his glory was not arrayed like one of these.  (30)  </a:t>
            </a:r>
            <a:r>
              <a:rPr lang="en-US" sz="2800" b="1" dirty="0">
                <a:solidFill>
                  <a:srgbClr val="FFFF00"/>
                </a:solidFill>
                <a:latin typeface="Arial" panose="020B0604020202020204" pitchFamily="34" charset="0"/>
                <a:cs typeface="Arial" panose="020B0604020202020204" pitchFamily="34" charset="0"/>
              </a:rPr>
              <a:t>Now if God so clothes the grass of the field, which today is, and tomorrow is thrown into the oven, will He not much more clothe you, O you of little faith?</a:t>
            </a:r>
          </a:p>
        </p:txBody>
      </p:sp>
      <p:pic>
        <p:nvPicPr>
          <p:cNvPr id="11" name="Picture 10">
            <a:extLst>
              <a:ext uri="{FF2B5EF4-FFF2-40B4-BE49-F238E27FC236}">
                <a16:creationId xmlns:a16="http://schemas.microsoft.com/office/drawing/2014/main" id="{287356FD-82C7-4E0B-9494-355CAE397DA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alphaModFix amt="75000"/>
            <a:extLst>
              <a:ext uri="{28A0092B-C50C-407E-A947-70E740481C1C}">
                <a14:useLocalDpi xmlns:a14="http://schemas.microsoft.com/office/drawing/2010/main" val="0"/>
              </a:ext>
            </a:extLst>
          </a:blip>
          <a:srcRect r="62946" b="15805"/>
          <a:stretch/>
        </p:blipFill>
        <p:spPr>
          <a:xfrm rot="5400000" flipH="1" flipV="1">
            <a:off x="8887991" y="3553991"/>
            <a:ext cx="4517571" cy="2090448"/>
          </a:xfrm>
          <a:prstGeom prst="rect">
            <a:avLst/>
          </a:prstGeom>
          <a:noFill/>
        </p:spPr>
      </p:pic>
    </p:spTree>
    <p:extLst>
      <p:ext uri="{BB962C8B-B14F-4D97-AF65-F5344CB8AC3E}">
        <p14:creationId xmlns:p14="http://schemas.microsoft.com/office/powerpoint/2010/main" val="269357228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605A215-B3A8-CFF0-657F-B2B018449DE6}"/>
              </a:ext>
            </a:extLst>
          </p:cNvPr>
          <p:cNvSpPr txBox="1"/>
          <p:nvPr/>
        </p:nvSpPr>
        <p:spPr>
          <a:xfrm>
            <a:off x="838200" y="1219200"/>
            <a:ext cx="11125200" cy="5509200"/>
          </a:xfrm>
          <a:prstGeom prst="rect">
            <a:avLst/>
          </a:prstGeom>
          <a:noFill/>
        </p:spPr>
        <p:txBody>
          <a:bodyPr wrap="square" rtlCol="0">
            <a:spAutoFit/>
          </a:bodyPr>
          <a:lstStyle/>
          <a:p>
            <a:r>
              <a:rPr lang="en-US" sz="3200" b="1" dirty="0">
                <a:latin typeface="Arial" panose="020B0604020202020204" pitchFamily="34" charset="0"/>
                <a:cs typeface="Arial" panose="020B0604020202020204" pitchFamily="34" charset="0"/>
              </a:rPr>
              <a:t>Matthew 10:27-31 KJV  </a:t>
            </a:r>
            <a:br>
              <a:rPr lang="en-US" sz="3200" b="1" dirty="0">
                <a:latin typeface="Arial" panose="020B0604020202020204" pitchFamily="34" charset="0"/>
                <a:cs typeface="Arial" panose="020B0604020202020204" pitchFamily="34" charset="0"/>
              </a:rPr>
            </a:br>
            <a:r>
              <a:rPr lang="en-US" sz="3200" b="1" dirty="0">
                <a:latin typeface="Arial" panose="020B0604020202020204" pitchFamily="34" charset="0"/>
                <a:cs typeface="Arial" panose="020B0604020202020204" pitchFamily="34" charset="0"/>
              </a:rPr>
              <a:t>What I tell you in darkness, that speak ye in light: and what ye hear in the ear, that preach ye upon the housetops.  (28)  And </a:t>
            </a:r>
            <a:r>
              <a:rPr lang="en-US" sz="3200" b="1" dirty="0">
                <a:solidFill>
                  <a:srgbClr val="FFFF00"/>
                </a:solidFill>
                <a:latin typeface="Arial" panose="020B0604020202020204" pitchFamily="34" charset="0"/>
                <a:cs typeface="Arial" panose="020B0604020202020204" pitchFamily="34" charset="0"/>
              </a:rPr>
              <a:t>fear not</a:t>
            </a:r>
            <a:r>
              <a:rPr lang="en-US" sz="3200" b="1" dirty="0">
                <a:latin typeface="Arial" panose="020B0604020202020204" pitchFamily="34" charset="0"/>
                <a:cs typeface="Arial" panose="020B0604020202020204" pitchFamily="34" charset="0"/>
              </a:rPr>
              <a:t> them which kill the body, but are not able to kill the soul: but rather fear him which is able to destroy both soul and body in hell.  (29)  Are not two sparrows sold for a farthing? and </a:t>
            </a:r>
            <a:r>
              <a:rPr lang="en-US" sz="3200" b="1" dirty="0">
                <a:solidFill>
                  <a:srgbClr val="FFFF00"/>
                </a:solidFill>
                <a:latin typeface="Arial" panose="020B0604020202020204" pitchFamily="34" charset="0"/>
                <a:cs typeface="Arial" panose="020B0604020202020204" pitchFamily="34" charset="0"/>
              </a:rPr>
              <a:t>one of them shall not fall on the ground without your Father</a:t>
            </a:r>
            <a:r>
              <a:rPr lang="en-US" sz="3200" b="1" dirty="0">
                <a:latin typeface="Arial" panose="020B0604020202020204" pitchFamily="34" charset="0"/>
                <a:cs typeface="Arial" panose="020B0604020202020204" pitchFamily="34" charset="0"/>
              </a:rPr>
              <a:t>.  (30)  But the very </a:t>
            </a:r>
            <a:r>
              <a:rPr lang="en-US" sz="3200" b="1" dirty="0">
                <a:solidFill>
                  <a:srgbClr val="FFFF00"/>
                </a:solidFill>
                <a:latin typeface="Arial" panose="020B0604020202020204" pitchFamily="34" charset="0"/>
                <a:cs typeface="Arial" panose="020B0604020202020204" pitchFamily="34" charset="0"/>
              </a:rPr>
              <a:t>hairs of your head are all numbered</a:t>
            </a:r>
            <a:r>
              <a:rPr lang="en-US" sz="3200" b="1" dirty="0">
                <a:latin typeface="Arial" panose="020B0604020202020204" pitchFamily="34" charset="0"/>
                <a:cs typeface="Arial" panose="020B0604020202020204" pitchFamily="34" charset="0"/>
              </a:rPr>
              <a:t>.  (31)  </a:t>
            </a:r>
            <a:r>
              <a:rPr lang="en-US" sz="3200" b="1" dirty="0">
                <a:solidFill>
                  <a:srgbClr val="FFFF00"/>
                </a:solidFill>
                <a:latin typeface="Arial" panose="020B0604020202020204" pitchFamily="34" charset="0"/>
                <a:cs typeface="Arial" panose="020B0604020202020204" pitchFamily="34" charset="0"/>
              </a:rPr>
              <a:t>Fear ye not therefore</a:t>
            </a:r>
            <a:r>
              <a:rPr lang="en-US" sz="3200" b="1" dirty="0">
                <a:latin typeface="Arial" panose="020B0604020202020204" pitchFamily="34" charset="0"/>
                <a:cs typeface="Arial" panose="020B0604020202020204" pitchFamily="34" charset="0"/>
              </a:rPr>
              <a:t>, ye are of more value than many sparrows.</a:t>
            </a:r>
          </a:p>
        </p:txBody>
      </p:sp>
    </p:spTree>
    <p:extLst>
      <p:ext uri="{BB962C8B-B14F-4D97-AF65-F5344CB8AC3E}">
        <p14:creationId xmlns:p14="http://schemas.microsoft.com/office/powerpoint/2010/main" val="279653242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a:extLst>
              <a:ext uri="{FF2B5EF4-FFF2-40B4-BE49-F238E27FC236}">
                <a16:creationId xmlns:a16="http://schemas.microsoft.com/office/drawing/2014/main" id="{2F2E361F-E2C0-7C91-85B0-5AEB28E11EAD}"/>
              </a:ext>
            </a:extLst>
          </p:cNvPr>
          <p:cNvSpPr>
            <a:spLocks noGrp="1" noChangeArrowheads="1"/>
          </p:cNvSpPr>
          <p:nvPr>
            <p:ph type="title"/>
          </p:nvPr>
        </p:nvSpPr>
        <p:spPr/>
        <p:txBody>
          <a:bodyPr>
            <a:normAutofit/>
          </a:bodyPr>
          <a:lstStyle/>
          <a:p>
            <a:pPr algn="ctr" eaLnBrk="1" hangingPunct="1"/>
            <a:r>
              <a:rPr lang="en-US" altLang="en-US" sz="5400" b="1" u="sng" dirty="0">
                <a:latin typeface="Arial" panose="020B0604020202020204" pitchFamily="34" charset="0"/>
                <a:cs typeface="Arial" panose="020B0604020202020204" pitchFamily="34" charset="0"/>
              </a:rPr>
              <a:t>HEAR GLORIOUS NEWS!</a:t>
            </a:r>
          </a:p>
        </p:txBody>
      </p:sp>
      <p:sp>
        <p:nvSpPr>
          <p:cNvPr id="15363" name="Rectangle 3">
            <a:extLst>
              <a:ext uri="{FF2B5EF4-FFF2-40B4-BE49-F238E27FC236}">
                <a16:creationId xmlns:a16="http://schemas.microsoft.com/office/drawing/2014/main" id="{A802105D-F81C-A2B9-4A32-22D0CD6BA256}"/>
              </a:ext>
            </a:extLst>
          </p:cNvPr>
          <p:cNvSpPr>
            <a:spLocks noGrp="1" noChangeArrowheads="1"/>
          </p:cNvSpPr>
          <p:nvPr>
            <p:ph idx="1"/>
          </p:nvPr>
        </p:nvSpPr>
        <p:spPr>
          <a:xfrm>
            <a:off x="304800" y="2362200"/>
            <a:ext cx="11582400" cy="3962400"/>
          </a:xfrm>
        </p:spPr>
        <p:txBody>
          <a:bodyPr>
            <a:normAutofit/>
          </a:bodyPr>
          <a:lstStyle/>
          <a:p>
            <a:pPr eaLnBrk="1" hangingPunct="1"/>
            <a:r>
              <a:rPr lang="en-US" altLang="en-US" sz="4400" b="1" i="1" dirty="0">
                <a:latin typeface="Arial" panose="020B0604020202020204" pitchFamily="34" charset="0"/>
                <a:cs typeface="Arial" panose="020B0604020202020204" pitchFamily="34" charset="0"/>
              </a:rPr>
              <a:t>We Are Free From Our Guilt!</a:t>
            </a:r>
            <a:r>
              <a:rPr lang="en-US" altLang="en-US" sz="4400" dirty="0">
                <a:latin typeface="Arial" panose="020B0604020202020204" pitchFamily="34" charset="0"/>
                <a:cs typeface="Arial" panose="020B0604020202020204" pitchFamily="34" charset="0"/>
              </a:rPr>
              <a:t> [vv.1-4].</a:t>
            </a:r>
          </a:p>
          <a:p>
            <a:pPr eaLnBrk="1" hangingPunct="1"/>
            <a:r>
              <a:rPr lang="en-US" altLang="en-US" sz="4400" b="1" i="1" dirty="0">
                <a:latin typeface="Arial" panose="020B0604020202020204" pitchFamily="34" charset="0"/>
                <a:cs typeface="Arial" panose="020B0604020202020204" pitchFamily="34" charset="0"/>
              </a:rPr>
              <a:t>We Are The FOCUS Of God’s Love!</a:t>
            </a:r>
            <a:r>
              <a:rPr lang="en-US" altLang="en-US" sz="4400" dirty="0">
                <a:latin typeface="Arial" panose="020B0604020202020204" pitchFamily="34" charset="0"/>
                <a:cs typeface="Arial" panose="020B0604020202020204" pitchFamily="34" charset="0"/>
              </a:rPr>
              <a:t> </a:t>
            </a:r>
            <a:r>
              <a:rPr lang="en-US" altLang="en-US" sz="2800" dirty="0">
                <a:latin typeface="Arial" panose="020B0604020202020204" pitchFamily="34" charset="0"/>
                <a:cs typeface="Arial" panose="020B0604020202020204" pitchFamily="34" charset="0"/>
              </a:rPr>
              <a:t>[vv. 9-17].</a:t>
            </a:r>
            <a:endParaRPr lang="en-US" altLang="en-US" sz="3600" dirty="0">
              <a:latin typeface="Arial" panose="020B0604020202020204" pitchFamily="34" charset="0"/>
              <a:cs typeface="Arial" panose="020B0604020202020204" pitchFamily="34" charset="0"/>
            </a:endParaRPr>
          </a:p>
          <a:p>
            <a:pPr eaLnBrk="1" hangingPunct="1"/>
            <a:r>
              <a:rPr lang="en-US" altLang="en-US" sz="4400" b="1" i="1" dirty="0">
                <a:solidFill>
                  <a:srgbClr val="FFFF00"/>
                </a:solidFill>
                <a:latin typeface="Arial" panose="020B0604020202020204" pitchFamily="34" charset="0"/>
                <a:cs typeface="Arial" panose="020B0604020202020204" pitchFamily="34" charset="0"/>
              </a:rPr>
              <a:t>We Will Be </a:t>
            </a:r>
            <a:r>
              <a:rPr lang="en-US" altLang="en-US" sz="4400" b="1" i="1" u="sng" dirty="0">
                <a:solidFill>
                  <a:srgbClr val="FFFF00"/>
                </a:solidFill>
                <a:latin typeface="Arial" panose="020B0604020202020204" pitchFamily="34" charset="0"/>
                <a:cs typeface="Arial" panose="020B0604020202020204" pitchFamily="34" charset="0"/>
              </a:rPr>
              <a:t>Manifested</a:t>
            </a:r>
            <a:r>
              <a:rPr lang="en-US" altLang="en-US" sz="4400" b="1" i="1" dirty="0">
                <a:solidFill>
                  <a:srgbClr val="FFFF00"/>
                </a:solidFill>
                <a:latin typeface="Arial" panose="020B0604020202020204" pitchFamily="34" charset="0"/>
                <a:cs typeface="Arial" panose="020B0604020202020204" pitchFamily="34" charset="0"/>
              </a:rPr>
              <a:t> As God’s Own!</a:t>
            </a:r>
            <a:r>
              <a:rPr lang="en-US" altLang="en-US" sz="4400" dirty="0">
                <a:latin typeface="Arial" panose="020B0604020202020204" pitchFamily="34" charset="0"/>
                <a:cs typeface="Arial" panose="020B0604020202020204" pitchFamily="34" charset="0"/>
              </a:rPr>
              <a:t> [vv.19-25].</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a:extLst>
              <a:ext uri="{FF2B5EF4-FFF2-40B4-BE49-F238E27FC236}">
                <a16:creationId xmlns:a16="http://schemas.microsoft.com/office/drawing/2014/main" id="{2BDCF744-C013-DA35-4F6E-73723A28CB6C}"/>
              </a:ext>
            </a:extLst>
          </p:cNvPr>
          <p:cNvSpPr>
            <a:spLocks noGrp="1" noChangeArrowheads="1"/>
          </p:cNvSpPr>
          <p:nvPr>
            <p:ph type="title"/>
          </p:nvPr>
        </p:nvSpPr>
        <p:spPr/>
        <p:style>
          <a:lnRef idx="2">
            <a:schemeClr val="dk1"/>
          </a:lnRef>
          <a:fillRef idx="1">
            <a:schemeClr val="lt1"/>
          </a:fillRef>
          <a:effectRef idx="0">
            <a:schemeClr val="dk1"/>
          </a:effectRef>
          <a:fontRef idx="minor">
            <a:schemeClr val="dk1"/>
          </a:fontRef>
        </p:style>
        <p:txBody>
          <a:bodyPr/>
          <a:lstStyle/>
          <a:p>
            <a:pPr algn="ctr" eaLnBrk="1" hangingPunct="1"/>
            <a:r>
              <a:rPr lang="en-US" altLang="en-US" sz="3700" b="1" dirty="0" err="1">
                <a:solidFill>
                  <a:srgbClr val="FF0000"/>
                </a:solidFill>
              </a:rPr>
              <a:t>Apokalupsis</a:t>
            </a:r>
            <a:br>
              <a:rPr lang="en-US" altLang="en-US" sz="3700" dirty="0"/>
            </a:br>
            <a:r>
              <a:rPr lang="en-US" altLang="en-US" sz="2900" b="1" i="1" dirty="0"/>
              <a:t>(Lay bear, disclose, reveal)</a:t>
            </a:r>
          </a:p>
        </p:txBody>
      </p:sp>
      <p:sp>
        <p:nvSpPr>
          <p:cNvPr id="23555" name="Rectangle 3">
            <a:extLst>
              <a:ext uri="{FF2B5EF4-FFF2-40B4-BE49-F238E27FC236}">
                <a16:creationId xmlns:a16="http://schemas.microsoft.com/office/drawing/2014/main" id="{745C9C1F-A493-F6F1-ABF1-9764CD3480A2}"/>
              </a:ext>
            </a:extLst>
          </p:cNvPr>
          <p:cNvSpPr>
            <a:spLocks noGrp="1" noChangeArrowheads="1"/>
          </p:cNvSpPr>
          <p:nvPr>
            <p:ph idx="1"/>
          </p:nvPr>
        </p:nvSpPr>
        <p:spPr>
          <a:xfrm>
            <a:off x="381000" y="2438400"/>
            <a:ext cx="11430000" cy="4114800"/>
          </a:xfrm>
        </p:spPr>
        <p:txBody>
          <a:bodyPr>
            <a:normAutofit lnSpcReduction="10000"/>
          </a:bodyPr>
          <a:lstStyle/>
          <a:p>
            <a:pPr eaLnBrk="1" hangingPunct="1">
              <a:lnSpc>
                <a:spcPct val="80000"/>
              </a:lnSpc>
            </a:pPr>
            <a:r>
              <a:rPr lang="en-US" altLang="en-US" sz="3600" b="1" i="1" dirty="0">
                <a:latin typeface="Arial" panose="020B0604020202020204" pitchFamily="34" charset="0"/>
                <a:cs typeface="Arial" panose="020B0604020202020204" pitchFamily="34" charset="0"/>
              </a:rPr>
              <a:t>“The manifestation of the sons of God…”</a:t>
            </a:r>
          </a:p>
          <a:p>
            <a:pPr eaLnBrk="1" hangingPunct="1">
              <a:lnSpc>
                <a:spcPct val="80000"/>
              </a:lnSpc>
            </a:pPr>
            <a:r>
              <a:rPr lang="en-US" altLang="en-US" sz="3200" dirty="0">
                <a:latin typeface="Arial" panose="020B0604020202020204" pitchFamily="34" charset="0"/>
                <a:cs typeface="Arial" panose="020B0604020202020204" pitchFamily="34" charset="0"/>
              </a:rPr>
              <a:t>Cp. With </a:t>
            </a:r>
            <a:r>
              <a:rPr lang="en-US" altLang="en-US" sz="3200" u="sng" dirty="0">
                <a:latin typeface="Arial" panose="020B0604020202020204" pitchFamily="34" charset="0"/>
                <a:cs typeface="Arial" panose="020B0604020202020204" pitchFamily="34" charset="0"/>
              </a:rPr>
              <a:t>Colossians 3:1-4</a:t>
            </a:r>
            <a:r>
              <a:rPr lang="en-US" altLang="en-US" sz="3200" dirty="0">
                <a:latin typeface="Arial" panose="020B0604020202020204" pitchFamily="34" charset="0"/>
                <a:cs typeface="Arial" panose="020B0604020202020204" pitchFamily="34" charset="0"/>
              </a:rPr>
              <a:t>   </a:t>
            </a:r>
            <a:br>
              <a:rPr lang="en-US" altLang="en-US" sz="3200" dirty="0">
                <a:latin typeface="Arial" panose="020B0604020202020204" pitchFamily="34" charset="0"/>
                <a:cs typeface="Arial" panose="020B0604020202020204" pitchFamily="34" charset="0"/>
              </a:rPr>
            </a:br>
            <a:r>
              <a:rPr lang="en-US" altLang="en-US" sz="3600" b="1" i="1" dirty="0">
                <a:solidFill>
                  <a:srgbClr val="FFFF00"/>
                </a:solidFill>
                <a:latin typeface="Arial" panose="020B0604020202020204" pitchFamily="34" charset="0"/>
                <a:cs typeface="Arial" panose="020B0604020202020204" pitchFamily="34" charset="0"/>
              </a:rPr>
              <a:t>If ye then be risen with Christ, seek those things which are above, where Christ </a:t>
            </a:r>
            <a:r>
              <a:rPr lang="en-US" altLang="en-US" sz="3600" b="1" i="1" dirty="0" err="1">
                <a:solidFill>
                  <a:srgbClr val="FFFF00"/>
                </a:solidFill>
                <a:latin typeface="Arial" panose="020B0604020202020204" pitchFamily="34" charset="0"/>
                <a:cs typeface="Arial" panose="020B0604020202020204" pitchFamily="34" charset="0"/>
              </a:rPr>
              <a:t>sitteth</a:t>
            </a:r>
            <a:r>
              <a:rPr lang="en-US" altLang="en-US" sz="3600" b="1" i="1" dirty="0">
                <a:solidFill>
                  <a:srgbClr val="FFFF00"/>
                </a:solidFill>
                <a:latin typeface="Arial" panose="020B0604020202020204" pitchFamily="34" charset="0"/>
                <a:cs typeface="Arial" panose="020B0604020202020204" pitchFamily="34" charset="0"/>
              </a:rPr>
              <a:t> on the right hand of God.  Set your affection on things above, not on things on the earth.  For ye are dead, and your life is hid with Christ in God.  When Christ, who is our life, shall appear, then shall ye also appear with him in glory. </a:t>
            </a:r>
            <a:endParaRPr lang="en-US" altLang="en-US" sz="3200" b="1" i="1" dirty="0">
              <a:solidFill>
                <a:srgbClr val="FFFF00"/>
              </a:solidFill>
              <a:latin typeface="Arial" panose="020B0604020202020204" pitchFamily="34" charset="0"/>
              <a:cs typeface="Arial" panose="020B0604020202020204" pitchFamily="34" charset="0"/>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a:extLst>
              <a:ext uri="{FF2B5EF4-FFF2-40B4-BE49-F238E27FC236}">
                <a16:creationId xmlns:a16="http://schemas.microsoft.com/office/drawing/2014/main" id="{DEF264C3-0485-118D-CEAF-F1806E30D077}"/>
              </a:ext>
            </a:extLst>
          </p:cNvPr>
          <p:cNvSpPr>
            <a:spLocks noGrp="1" noChangeArrowheads="1"/>
          </p:cNvSpPr>
          <p:nvPr>
            <p:ph type="title"/>
          </p:nvPr>
        </p:nvSpPr>
        <p:spPr/>
        <p:txBody>
          <a:bodyPr>
            <a:normAutofit/>
          </a:bodyPr>
          <a:lstStyle/>
          <a:p>
            <a:pPr algn="ctr" eaLnBrk="1" hangingPunct="1"/>
            <a:r>
              <a:rPr lang="en-US" altLang="en-US" sz="4800" b="1" u="sng" dirty="0">
                <a:latin typeface="Arial" panose="020B0604020202020204" pitchFamily="34" charset="0"/>
                <a:cs typeface="Arial" panose="020B0604020202020204" pitchFamily="34" charset="0"/>
              </a:rPr>
              <a:t>HEAR GLORIOUS NEWS!</a:t>
            </a:r>
          </a:p>
        </p:txBody>
      </p:sp>
      <p:sp>
        <p:nvSpPr>
          <p:cNvPr id="22531" name="Rectangle 3">
            <a:extLst>
              <a:ext uri="{FF2B5EF4-FFF2-40B4-BE49-F238E27FC236}">
                <a16:creationId xmlns:a16="http://schemas.microsoft.com/office/drawing/2014/main" id="{2ACA848D-3F98-6950-51E3-4160761EB866}"/>
              </a:ext>
            </a:extLst>
          </p:cNvPr>
          <p:cNvSpPr>
            <a:spLocks noGrp="1" noChangeArrowheads="1"/>
          </p:cNvSpPr>
          <p:nvPr>
            <p:ph idx="1"/>
          </p:nvPr>
        </p:nvSpPr>
        <p:spPr>
          <a:xfrm>
            <a:off x="685800" y="2362200"/>
            <a:ext cx="11353800" cy="3962400"/>
          </a:xfrm>
        </p:spPr>
        <p:txBody>
          <a:bodyPr>
            <a:normAutofit/>
          </a:bodyPr>
          <a:lstStyle/>
          <a:p>
            <a:pPr eaLnBrk="1" hangingPunct="1"/>
            <a:r>
              <a:rPr lang="en-US" altLang="en-US" sz="4000" b="1" i="1" dirty="0">
                <a:latin typeface="Arial" panose="020B0604020202020204" pitchFamily="34" charset="0"/>
                <a:cs typeface="Arial" panose="020B0604020202020204" pitchFamily="34" charset="0"/>
              </a:rPr>
              <a:t>We Are Free From Our Guilt!</a:t>
            </a:r>
            <a:r>
              <a:rPr lang="en-US" altLang="en-US" sz="4000" dirty="0">
                <a:latin typeface="Arial" panose="020B0604020202020204" pitchFamily="34" charset="0"/>
                <a:cs typeface="Arial" panose="020B0604020202020204" pitchFamily="34" charset="0"/>
              </a:rPr>
              <a:t> [vv.1-4].</a:t>
            </a:r>
          </a:p>
          <a:p>
            <a:pPr eaLnBrk="1" hangingPunct="1"/>
            <a:r>
              <a:rPr lang="en-US" altLang="en-US" sz="4000" b="1" i="1" dirty="0">
                <a:latin typeface="Arial" panose="020B0604020202020204" pitchFamily="34" charset="0"/>
                <a:cs typeface="Arial" panose="020B0604020202020204" pitchFamily="34" charset="0"/>
              </a:rPr>
              <a:t>We Are The FOCUS Of God’s Love!</a:t>
            </a:r>
            <a:r>
              <a:rPr lang="en-US" altLang="en-US" sz="4000" dirty="0">
                <a:latin typeface="Arial" panose="020B0604020202020204" pitchFamily="34" charset="0"/>
                <a:cs typeface="Arial" panose="020B0604020202020204" pitchFamily="34" charset="0"/>
              </a:rPr>
              <a:t> </a:t>
            </a:r>
            <a:r>
              <a:rPr lang="en-US" altLang="en-US" sz="2400" dirty="0">
                <a:latin typeface="Arial" panose="020B0604020202020204" pitchFamily="34" charset="0"/>
                <a:cs typeface="Arial" panose="020B0604020202020204" pitchFamily="34" charset="0"/>
              </a:rPr>
              <a:t>[vv. 9-17].</a:t>
            </a:r>
            <a:endParaRPr lang="en-US" altLang="en-US" sz="3200" dirty="0">
              <a:latin typeface="Arial" panose="020B0604020202020204" pitchFamily="34" charset="0"/>
              <a:cs typeface="Arial" panose="020B0604020202020204" pitchFamily="34" charset="0"/>
            </a:endParaRPr>
          </a:p>
          <a:p>
            <a:pPr eaLnBrk="1" hangingPunct="1"/>
            <a:r>
              <a:rPr lang="en-US" altLang="en-US" sz="4000" b="1" i="1" dirty="0">
                <a:latin typeface="Arial" panose="020B0604020202020204" pitchFamily="34" charset="0"/>
                <a:cs typeface="Arial" panose="020B0604020202020204" pitchFamily="34" charset="0"/>
              </a:rPr>
              <a:t>We Will Be Manifested As God’s Own!</a:t>
            </a:r>
            <a:r>
              <a:rPr lang="en-US" altLang="en-US" sz="4000" dirty="0">
                <a:latin typeface="Arial" panose="020B0604020202020204" pitchFamily="34" charset="0"/>
                <a:cs typeface="Arial" panose="020B0604020202020204" pitchFamily="34" charset="0"/>
              </a:rPr>
              <a:t> </a:t>
            </a:r>
            <a:br>
              <a:rPr lang="en-US" altLang="en-US" sz="4000" dirty="0">
                <a:latin typeface="Arial" panose="020B0604020202020204" pitchFamily="34" charset="0"/>
                <a:cs typeface="Arial" panose="020B0604020202020204" pitchFamily="34" charset="0"/>
              </a:rPr>
            </a:br>
            <a:r>
              <a:rPr lang="en-US" altLang="en-US" sz="4000" dirty="0">
                <a:latin typeface="Arial" panose="020B0604020202020204" pitchFamily="34" charset="0"/>
                <a:cs typeface="Arial" panose="020B0604020202020204" pitchFamily="34" charset="0"/>
              </a:rPr>
              <a:t>[vv.19-25].</a:t>
            </a:r>
          </a:p>
          <a:p>
            <a:pPr eaLnBrk="1" hangingPunct="1"/>
            <a:r>
              <a:rPr lang="en-US" altLang="en-US" sz="4000" b="1" i="1" dirty="0">
                <a:solidFill>
                  <a:srgbClr val="FFFF00"/>
                </a:solidFill>
                <a:latin typeface="Arial" panose="020B0604020202020204" pitchFamily="34" charset="0"/>
                <a:cs typeface="Arial" panose="020B0604020202020204" pitchFamily="34" charset="0"/>
              </a:rPr>
              <a:t>We Are NEVER FORSAKEN By God!</a:t>
            </a:r>
            <a:r>
              <a:rPr lang="en-US" altLang="en-US" sz="4000" dirty="0">
                <a:solidFill>
                  <a:srgbClr val="FFFF00"/>
                </a:solidFill>
                <a:latin typeface="Arial" panose="020B0604020202020204" pitchFamily="34" charset="0"/>
                <a:cs typeface="Arial" panose="020B0604020202020204" pitchFamily="34" charset="0"/>
              </a:rPr>
              <a:t> </a:t>
            </a:r>
            <a:endParaRPr lang="en-US" altLang="en-US" sz="4000" dirty="0">
              <a:latin typeface="Arial" panose="020B0604020202020204" pitchFamily="34" charset="0"/>
              <a:cs typeface="Arial" panose="020B0604020202020204" pitchFamily="34" charset="0"/>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a:extLst>
              <a:ext uri="{FF2B5EF4-FFF2-40B4-BE49-F238E27FC236}">
                <a16:creationId xmlns:a16="http://schemas.microsoft.com/office/drawing/2014/main" id="{BA3F81DF-05FD-173F-631A-8854A69BE821}"/>
              </a:ext>
            </a:extLst>
          </p:cNvPr>
          <p:cNvSpPr>
            <a:spLocks noGrp="1" noChangeArrowheads="1"/>
          </p:cNvSpPr>
          <p:nvPr>
            <p:ph type="title"/>
          </p:nvPr>
        </p:nvSpPr>
        <p:spPr/>
        <p:txBody>
          <a:bodyPr>
            <a:normAutofit/>
          </a:bodyPr>
          <a:lstStyle/>
          <a:p>
            <a:pPr eaLnBrk="1" hangingPunct="1"/>
            <a:r>
              <a:rPr lang="en-US" altLang="en-US" sz="5400" b="1" cap="none" dirty="0">
                <a:solidFill>
                  <a:srgbClr val="FFFF00"/>
                </a:solidFill>
                <a:latin typeface="Arial" panose="020B0604020202020204" pitchFamily="34" charset="0"/>
                <a:cs typeface="Arial" panose="020B0604020202020204" pitchFamily="34" charset="0"/>
              </a:rPr>
              <a:t>See Romans </a:t>
            </a:r>
            <a:r>
              <a:rPr lang="en-US" altLang="en-US" sz="5400" b="1" dirty="0">
                <a:solidFill>
                  <a:srgbClr val="FFFF00"/>
                </a:solidFill>
                <a:latin typeface="Arial" panose="020B0604020202020204" pitchFamily="34" charset="0"/>
                <a:cs typeface="Arial" panose="020B0604020202020204" pitchFamily="34" charset="0"/>
              </a:rPr>
              <a:t>8:29-30</a:t>
            </a:r>
          </a:p>
        </p:txBody>
      </p:sp>
      <p:sp>
        <p:nvSpPr>
          <p:cNvPr id="16387" name="Rectangle 3">
            <a:extLst>
              <a:ext uri="{FF2B5EF4-FFF2-40B4-BE49-F238E27FC236}">
                <a16:creationId xmlns:a16="http://schemas.microsoft.com/office/drawing/2014/main" id="{B5D0A1B3-984B-D5B9-F282-1939E9749ABA}"/>
              </a:ext>
            </a:extLst>
          </p:cNvPr>
          <p:cNvSpPr>
            <a:spLocks noGrp="1" noChangeArrowheads="1"/>
          </p:cNvSpPr>
          <p:nvPr>
            <p:ph idx="1"/>
          </p:nvPr>
        </p:nvSpPr>
        <p:spPr>
          <a:xfrm>
            <a:off x="152400" y="2286000"/>
            <a:ext cx="11887200" cy="4038600"/>
          </a:xfrm>
        </p:spPr>
        <p:style>
          <a:lnRef idx="2">
            <a:schemeClr val="dk1"/>
          </a:lnRef>
          <a:fillRef idx="1">
            <a:schemeClr val="lt1"/>
          </a:fillRef>
          <a:effectRef idx="0">
            <a:schemeClr val="dk1"/>
          </a:effectRef>
          <a:fontRef idx="minor">
            <a:schemeClr val="dk1"/>
          </a:fontRef>
        </p:style>
        <p:txBody>
          <a:bodyPr>
            <a:normAutofit lnSpcReduction="10000"/>
          </a:bodyPr>
          <a:lstStyle/>
          <a:p>
            <a:pPr eaLnBrk="1" hangingPunct="1"/>
            <a:r>
              <a:rPr lang="en-US" altLang="en-US" sz="4400" b="1" dirty="0">
                <a:latin typeface="Arial" panose="020B0604020202020204" pitchFamily="34" charset="0"/>
                <a:cs typeface="Arial" panose="020B0604020202020204" pitchFamily="34" charset="0"/>
              </a:rPr>
              <a:t>Would the God who </a:t>
            </a:r>
            <a:r>
              <a:rPr lang="en-US" altLang="en-US" sz="4400" b="1" i="1" u="sng" dirty="0">
                <a:latin typeface="Arial" panose="020B0604020202020204" pitchFamily="34" charset="0"/>
                <a:cs typeface="Arial" panose="020B0604020202020204" pitchFamily="34" charset="0"/>
              </a:rPr>
              <a:t>planned</a:t>
            </a:r>
            <a:r>
              <a:rPr lang="en-US" altLang="en-US" sz="4400" b="1" dirty="0">
                <a:latin typeface="Arial" panose="020B0604020202020204" pitchFamily="34" charset="0"/>
                <a:cs typeface="Arial" panose="020B0604020202020204" pitchFamily="34" charset="0"/>
              </a:rPr>
              <a:t> our salvation… </a:t>
            </a:r>
          </a:p>
          <a:p>
            <a:pPr eaLnBrk="1" hangingPunct="1"/>
            <a:r>
              <a:rPr lang="en-US" altLang="en-US" sz="4400" b="1" i="1" u="sng" dirty="0">
                <a:latin typeface="Arial" panose="020B0604020202020204" pitchFamily="34" charset="0"/>
                <a:cs typeface="Arial" panose="020B0604020202020204" pitchFamily="34" charset="0"/>
              </a:rPr>
              <a:t>Called</a:t>
            </a:r>
            <a:r>
              <a:rPr lang="en-US" altLang="en-US" sz="4400" b="1" dirty="0">
                <a:latin typeface="Arial" panose="020B0604020202020204" pitchFamily="34" charset="0"/>
                <a:cs typeface="Arial" panose="020B0604020202020204" pitchFamily="34" charset="0"/>
              </a:rPr>
              <a:t> us to obedience… </a:t>
            </a:r>
          </a:p>
          <a:p>
            <a:pPr eaLnBrk="1" hangingPunct="1"/>
            <a:r>
              <a:rPr lang="en-US" altLang="en-US" sz="4400" b="1" i="1" u="sng" dirty="0">
                <a:latin typeface="Arial" panose="020B0604020202020204" pitchFamily="34" charset="0"/>
                <a:cs typeface="Arial" panose="020B0604020202020204" pitchFamily="34" charset="0"/>
              </a:rPr>
              <a:t>Justified</a:t>
            </a:r>
            <a:r>
              <a:rPr lang="en-US" altLang="en-US" sz="4400" b="1" dirty="0">
                <a:latin typeface="Arial" panose="020B0604020202020204" pitchFamily="34" charset="0"/>
                <a:cs typeface="Arial" panose="020B0604020202020204" pitchFamily="34" charset="0"/>
              </a:rPr>
              <a:t> us from our guilt… </a:t>
            </a:r>
          </a:p>
          <a:p>
            <a:pPr eaLnBrk="1" hangingPunct="1"/>
            <a:r>
              <a:rPr lang="en-US" altLang="en-US" sz="4400" b="1" dirty="0">
                <a:latin typeface="Arial" panose="020B0604020202020204" pitchFamily="34" charset="0"/>
                <a:cs typeface="Arial" panose="020B0604020202020204" pitchFamily="34" charset="0"/>
              </a:rPr>
              <a:t>Promises to </a:t>
            </a:r>
            <a:r>
              <a:rPr lang="en-US" altLang="en-US" sz="4400" b="1" i="1" u="sng" dirty="0">
                <a:latin typeface="Arial" panose="020B0604020202020204" pitchFamily="34" charset="0"/>
                <a:cs typeface="Arial" panose="020B0604020202020204" pitchFamily="34" charset="0"/>
              </a:rPr>
              <a:t>glorify</a:t>
            </a:r>
            <a:r>
              <a:rPr lang="en-US" altLang="en-US" sz="4400" b="1" dirty="0">
                <a:latin typeface="Arial" panose="020B0604020202020204" pitchFamily="34" charset="0"/>
                <a:cs typeface="Arial" panose="020B0604020202020204" pitchFamily="34" charset="0"/>
              </a:rPr>
              <a:t> our mortal weakness... </a:t>
            </a:r>
          </a:p>
          <a:p>
            <a:pPr eaLnBrk="1" hangingPunct="1"/>
            <a:r>
              <a:rPr lang="en-US" altLang="en-US" sz="4400" b="1" dirty="0">
                <a:latin typeface="Arial" panose="020B0604020202020204" pitchFamily="34" charset="0"/>
                <a:cs typeface="Arial" panose="020B0604020202020204" pitchFamily="34" charset="0"/>
              </a:rPr>
              <a:t>AFTER ALL THAT, </a:t>
            </a:r>
            <a:r>
              <a:rPr lang="en-US" altLang="en-US" sz="4400" b="1" i="1" dirty="0">
                <a:solidFill>
                  <a:srgbClr val="FF0000"/>
                </a:solidFill>
                <a:latin typeface="Arial" panose="020B0604020202020204" pitchFamily="34" charset="0"/>
                <a:cs typeface="Arial" panose="020B0604020202020204" pitchFamily="34" charset="0"/>
              </a:rPr>
              <a:t>forsake</a:t>
            </a:r>
            <a:r>
              <a:rPr lang="en-US" altLang="en-US" sz="4400" b="1" dirty="0">
                <a:latin typeface="Arial" panose="020B0604020202020204" pitchFamily="34" charset="0"/>
                <a:cs typeface="Arial" panose="020B0604020202020204" pitchFamily="34" charset="0"/>
              </a:rPr>
              <a:t> His people??</a:t>
            </a:r>
            <a:endParaRPr lang="en-US" altLang="en-US" sz="4400" dirty="0">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16387">
                                            <p:txEl>
                                              <p:pRg st="0" end="0"/>
                                            </p:txEl>
                                          </p:spTgt>
                                        </p:tgtEl>
                                        <p:attrNameLst>
                                          <p:attrName>style.visibility</p:attrName>
                                        </p:attrNameLst>
                                      </p:cBhvr>
                                      <p:to>
                                        <p:strVal val="visible"/>
                                      </p:to>
                                    </p:set>
                                    <p:animEffect transition="in" filter="blinds(horizontal)">
                                      <p:cBhvr>
                                        <p:cTn id="7" dur="500"/>
                                        <p:tgtEl>
                                          <p:spTgt spid="16387">
                                            <p:txEl>
                                              <p:pRg st="0" end="0"/>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16387">
                                            <p:txEl>
                                              <p:pRg st="1" end="1"/>
                                            </p:txEl>
                                          </p:spTgt>
                                        </p:tgtEl>
                                        <p:attrNameLst>
                                          <p:attrName>style.visibility</p:attrName>
                                        </p:attrNameLst>
                                      </p:cBhvr>
                                      <p:to>
                                        <p:strVal val="visible"/>
                                      </p:to>
                                    </p:set>
                                    <p:animEffect transition="in" filter="blinds(horizontal)">
                                      <p:cBhvr>
                                        <p:cTn id="10" dur="500"/>
                                        <p:tgtEl>
                                          <p:spTgt spid="16387">
                                            <p:txEl>
                                              <p:pRg st="1" end="1"/>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16387">
                                            <p:txEl>
                                              <p:pRg st="2" end="2"/>
                                            </p:txEl>
                                          </p:spTgt>
                                        </p:tgtEl>
                                        <p:attrNameLst>
                                          <p:attrName>style.visibility</p:attrName>
                                        </p:attrNameLst>
                                      </p:cBhvr>
                                      <p:to>
                                        <p:strVal val="visible"/>
                                      </p:to>
                                    </p:set>
                                    <p:animEffect transition="in" filter="blinds(horizontal)">
                                      <p:cBhvr>
                                        <p:cTn id="13" dur="500"/>
                                        <p:tgtEl>
                                          <p:spTgt spid="16387">
                                            <p:txEl>
                                              <p:pRg st="2" end="2"/>
                                            </p:txEl>
                                          </p:spTgt>
                                        </p:tgtEl>
                                      </p:cBhvr>
                                    </p:animEffect>
                                  </p:childTnLst>
                                </p:cTn>
                              </p:par>
                              <p:par>
                                <p:cTn id="14" presetID="3" presetClass="entr" presetSubtype="10" fill="hold" nodeType="withEffect">
                                  <p:stCondLst>
                                    <p:cond delay="0"/>
                                  </p:stCondLst>
                                  <p:childTnLst>
                                    <p:set>
                                      <p:cBhvr>
                                        <p:cTn id="15" dur="1" fill="hold">
                                          <p:stCondLst>
                                            <p:cond delay="0"/>
                                          </p:stCondLst>
                                        </p:cTn>
                                        <p:tgtEl>
                                          <p:spTgt spid="16387">
                                            <p:txEl>
                                              <p:pRg st="3" end="3"/>
                                            </p:txEl>
                                          </p:spTgt>
                                        </p:tgtEl>
                                        <p:attrNameLst>
                                          <p:attrName>style.visibility</p:attrName>
                                        </p:attrNameLst>
                                      </p:cBhvr>
                                      <p:to>
                                        <p:strVal val="visible"/>
                                      </p:to>
                                    </p:set>
                                    <p:animEffect transition="in" filter="blinds(horizontal)">
                                      <p:cBhvr>
                                        <p:cTn id="16" dur="500"/>
                                        <p:tgtEl>
                                          <p:spTgt spid="16387">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3" presetClass="entr" presetSubtype="10" fill="hold" nodeType="clickEffect">
                                  <p:stCondLst>
                                    <p:cond delay="0"/>
                                  </p:stCondLst>
                                  <p:childTnLst>
                                    <p:set>
                                      <p:cBhvr>
                                        <p:cTn id="20" dur="1" fill="hold">
                                          <p:stCondLst>
                                            <p:cond delay="0"/>
                                          </p:stCondLst>
                                        </p:cTn>
                                        <p:tgtEl>
                                          <p:spTgt spid="16387">
                                            <p:txEl>
                                              <p:pRg st="4" end="4"/>
                                            </p:txEl>
                                          </p:spTgt>
                                        </p:tgtEl>
                                        <p:attrNameLst>
                                          <p:attrName>style.visibility</p:attrName>
                                        </p:attrNameLst>
                                      </p:cBhvr>
                                      <p:to>
                                        <p:strVal val="visible"/>
                                      </p:to>
                                    </p:set>
                                    <p:animEffect transition="in" filter="blinds(horizontal)">
                                      <p:cBhvr>
                                        <p:cTn id="21" dur="500"/>
                                        <p:tgtEl>
                                          <p:spTgt spid="1638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a:extLst>
              <a:ext uri="{FF2B5EF4-FFF2-40B4-BE49-F238E27FC236}">
                <a16:creationId xmlns:a16="http://schemas.microsoft.com/office/drawing/2014/main" id="{82DA1DE1-2083-DFC3-2F71-8FF6E9658369}"/>
              </a:ext>
            </a:extLst>
          </p:cNvPr>
          <p:cNvSpPr>
            <a:spLocks noGrp="1" noChangeArrowheads="1"/>
          </p:cNvSpPr>
          <p:nvPr>
            <p:ph type="title"/>
          </p:nvPr>
        </p:nvSpPr>
        <p:spPr>
          <a:xfrm>
            <a:off x="6400800" y="764373"/>
            <a:ext cx="5105400" cy="835827"/>
          </a:xfrm>
        </p:spPr>
        <p:style>
          <a:lnRef idx="2">
            <a:schemeClr val="dk1"/>
          </a:lnRef>
          <a:fillRef idx="1">
            <a:schemeClr val="lt1"/>
          </a:fillRef>
          <a:effectRef idx="0">
            <a:schemeClr val="dk1"/>
          </a:effectRef>
          <a:fontRef idx="minor">
            <a:schemeClr val="dk1"/>
          </a:fontRef>
        </p:style>
        <p:txBody>
          <a:bodyPr>
            <a:normAutofit fontScale="90000"/>
          </a:bodyPr>
          <a:lstStyle/>
          <a:p>
            <a:pPr algn="ctr" eaLnBrk="1" hangingPunct="1"/>
            <a:r>
              <a:rPr lang="en-US" altLang="en-US" sz="4900" b="1" dirty="0">
                <a:solidFill>
                  <a:srgbClr val="FF0000"/>
                </a:solidFill>
                <a:latin typeface="Arial" panose="020B0604020202020204" pitchFamily="34" charset="0"/>
                <a:cs typeface="Arial" panose="020B0604020202020204" pitchFamily="34" charset="0"/>
              </a:rPr>
              <a:t>Romans 8:32-37</a:t>
            </a:r>
          </a:p>
        </p:txBody>
      </p:sp>
      <p:sp>
        <p:nvSpPr>
          <p:cNvPr id="28675" name="Rectangle 3">
            <a:extLst>
              <a:ext uri="{FF2B5EF4-FFF2-40B4-BE49-F238E27FC236}">
                <a16:creationId xmlns:a16="http://schemas.microsoft.com/office/drawing/2014/main" id="{C631D1A7-8CC5-7CA0-1A69-7756337C9FA3}"/>
              </a:ext>
            </a:extLst>
          </p:cNvPr>
          <p:cNvSpPr>
            <a:spLocks noGrp="1" noChangeArrowheads="1"/>
          </p:cNvSpPr>
          <p:nvPr>
            <p:ph idx="1"/>
          </p:nvPr>
        </p:nvSpPr>
        <p:spPr>
          <a:xfrm>
            <a:off x="304800" y="1905000"/>
            <a:ext cx="11734800" cy="4648200"/>
          </a:xfrm>
        </p:spPr>
        <p:txBody>
          <a:bodyPr>
            <a:noAutofit/>
          </a:bodyPr>
          <a:lstStyle/>
          <a:p>
            <a:pPr eaLnBrk="1" hangingPunct="1">
              <a:lnSpc>
                <a:spcPct val="80000"/>
              </a:lnSpc>
            </a:pPr>
            <a:r>
              <a:rPr lang="en-US" altLang="en-US" sz="3600" b="1" i="1" dirty="0">
                <a:latin typeface="Arial" panose="020B0604020202020204" pitchFamily="34" charset="0"/>
                <a:cs typeface="Arial" panose="020B0604020202020204" pitchFamily="34" charset="0"/>
              </a:rPr>
              <a:t>(32)  He that spared not his own Son, but delivered him up for us all, </a:t>
            </a:r>
            <a:r>
              <a:rPr lang="en-US" altLang="en-US" sz="3600" b="1" i="1" u="sng" dirty="0">
                <a:latin typeface="Arial" panose="020B0604020202020204" pitchFamily="34" charset="0"/>
                <a:cs typeface="Arial" panose="020B0604020202020204" pitchFamily="34" charset="0"/>
              </a:rPr>
              <a:t>how shall he not with him also freely give us all things</a:t>
            </a:r>
            <a:r>
              <a:rPr lang="en-US" altLang="en-US" sz="3600" b="1" i="1" dirty="0">
                <a:latin typeface="Arial" panose="020B0604020202020204" pitchFamily="34" charset="0"/>
                <a:cs typeface="Arial" panose="020B0604020202020204" pitchFamily="34" charset="0"/>
              </a:rPr>
              <a:t>?  </a:t>
            </a:r>
          </a:p>
          <a:p>
            <a:pPr eaLnBrk="1" hangingPunct="1">
              <a:lnSpc>
                <a:spcPct val="80000"/>
              </a:lnSpc>
            </a:pPr>
            <a:r>
              <a:rPr lang="en-US" altLang="en-US" sz="3600" b="1" i="1" dirty="0">
                <a:latin typeface="Arial" panose="020B0604020202020204" pitchFamily="34" charset="0"/>
                <a:cs typeface="Arial" panose="020B0604020202020204" pitchFamily="34" charset="0"/>
              </a:rPr>
              <a:t>(33)  Who shall lay any thing to the charge of God's elect? </a:t>
            </a:r>
            <a:r>
              <a:rPr lang="en-US" altLang="en-US" sz="3600" b="1" i="1" u="sng" dirty="0">
                <a:latin typeface="Arial" panose="020B0604020202020204" pitchFamily="34" charset="0"/>
                <a:cs typeface="Arial" panose="020B0604020202020204" pitchFamily="34" charset="0"/>
              </a:rPr>
              <a:t>It is God that </a:t>
            </a:r>
            <a:r>
              <a:rPr lang="en-US" altLang="en-US" sz="3600" b="1" i="1" u="sng" dirty="0" err="1">
                <a:latin typeface="Arial" panose="020B0604020202020204" pitchFamily="34" charset="0"/>
                <a:cs typeface="Arial" panose="020B0604020202020204" pitchFamily="34" charset="0"/>
              </a:rPr>
              <a:t>justifieth</a:t>
            </a:r>
            <a:r>
              <a:rPr lang="en-US" altLang="en-US" sz="3600" b="1" i="1" dirty="0">
                <a:latin typeface="Arial" panose="020B0604020202020204" pitchFamily="34" charset="0"/>
                <a:cs typeface="Arial" panose="020B0604020202020204" pitchFamily="34" charset="0"/>
              </a:rPr>
              <a:t>.  (34)  Who is he that </a:t>
            </a:r>
            <a:r>
              <a:rPr lang="en-US" altLang="en-US" sz="3600" b="1" i="1" dirty="0" err="1">
                <a:latin typeface="Arial" panose="020B0604020202020204" pitchFamily="34" charset="0"/>
                <a:cs typeface="Arial" panose="020B0604020202020204" pitchFamily="34" charset="0"/>
              </a:rPr>
              <a:t>condemneth</a:t>
            </a:r>
            <a:r>
              <a:rPr lang="en-US" altLang="en-US" sz="3600" b="1" i="1" dirty="0">
                <a:latin typeface="Arial" panose="020B0604020202020204" pitchFamily="34" charset="0"/>
                <a:cs typeface="Arial" panose="020B0604020202020204" pitchFamily="34" charset="0"/>
              </a:rPr>
              <a:t>? It is Christ that died, yea rather, that is risen again, who is even </a:t>
            </a:r>
            <a:r>
              <a:rPr lang="en-US" altLang="en-US" sz="3600" b="1" i="1" u="sng" dirty="0">
                <a:latin typeface="Arial" panose="020B0604020202020204" pitchFamily="34" charset="0"/>
                <a:cs typeface="Arial" panose="020B0604020202020204" pitchFamily="34" charset="0"/>
              </a:rPr>
              <a:t>at the right hand of God, who also </a:t>
            </a:r>
            <a:r>
              <a:rPr lang="en-US" altLang="en-US" sz="3600" b="1" i="1" u="sng" dirty="0" err="1">
                <a:latin typeface="Arial" panose="020B0604020202020204" pitchFamily="34" charset="0"/>
                <a:cs typeface="Arial" panose="020B0604020202020204" pitchFamily="34" charset="0"/>
              </a:rPr>
              <a:t>maketh</a:t>
            </a:r>
            <a:r>
              <a:rPr lang="en-US" altLang="en-US" sz="3600" b="1" i="1" u="sng" dirty="0">
                <a:latin typeface="Arial" panose="020B0604020202020204" pitchFamily="34" charset="0"/>
                <a:cs typeface="Arial" panose="020B0604020202020204" pitchFamily="34" charset="0"/>
              </a:rPr>
              <a:t> intercession for us</a:t>
            </a:r>
            <a:r>
              <a:rPr lang="en-US" altLang="en-US" sz="3600" b="1" i="1" dirty="0">
                <a:latin typeface="Arial" panose="020B0604020202020204" pitchFamily="34" charset="0"/>
                <a:cs typeface="Arial" panose="020B0604020202020204" pitchFamily="34" charset="0"/>
              </a:rPr>
              <a:t>…</a:t>
            </a:r>
          </a:p>
          <a:p>
            <a:pPr eaLnBrk="1" hangingPunct="1">
              <a:lnSpc>
                <a:spcPct val="80000"/>
              </a:lnSpc>
            </a:pPr>
            <a:r>
              <a:rPr lang="en-US" altLang="en-US" sz="3600" b="1" dirty="0">
                <a:solidFill>
                  <a:srgbClr val="FFFF00"/>
                </a:solidFill>
                <a:latin typeface="Arial" panose="020B0604020202020204" pitchFamily="34" charset="0"/>
                <a:cs typeface="Arial" panose="020B0604020202020204" pitchFamily="34" charset="0"/>
              </a:rPr>
              <a:t>[Cf. Romans 5:8-10].</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28675">
                                            <p:txEl>
                                              <p:pRg st="1" end="1"/>
                                            </p:txEl>
                                          </p:spTgt>
                                        </p:tgtEl>
                                        <p:attrNameLst>
                                          <p:attrName>style.visibility</p:attrName>
                                        </p:attrNameLst>
                                      </p:cBhvr>
                                      <p:to>
                                        <p:strVal val="visible"/>
                                      </p:to>
                                    </p:set>
                                    <p:animEffect transition="in" filter="blinds(horizontal)">
                                      <p:cBhvr>
                                        <p:cTn id="7" dur="500"/>
                                        <p:tgtEl>
                                          <p:spTgt spid="28675">
                                            <p:txEl>
                                              <p:pRg st="1" end="1"/>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28675">
                                            <p:txEl>
                                              <p:pRg st="2" end="2"/>
                                            </p:txEl>
                                          </p:spTgt>
                                        </p:tgtEl>
                                        <p:attrNameLst>
                                          <p:attrName>style.visibility</p:attrName>
                                        </p:attrNameLst>
                                      </p:cBhvr>
                                      <p:to>
                                        <p:strVal val="visible"/>
                                      </p:to>
                                    </p:set>
                                    <p:animEffect transition="in" filter="blinds(horizontal)">
                                      <p:cBhvr>
                                        <p:cTn id="12" dur="500"/>
                                        <p:tgtEl>
                                          <p:spTgt spid="2867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31000F9-1420-647C-C8D3-7FB15A9F72E9}"/>
              </a:ext>
            </a:extLst>
          </p:cNvPr>
          <p:cNvPicPr>
            <a:picLocks noChangeAspect="1"/>
          </p:cNvPicPr>
          <p:nvPr/>
        </p:nvPicPr>
        <p:blipFill rotWithShape="1">
          <a:blip r:embed="rId2"/>
          <a:srcRect b="15730"/>
          <a:stretch/>
        </p:blipFill>
        <p:spPr>
          <a:xfrm>
            <a:off x="20" y="10"/>
            <a:ext cx="12191980" cy="6857990"/>
          </a:xfrm>
          <a:prstGeom prst="rect">
            <a:avLst/>
          </a:prstGeom>
        </p:spPr>
      </p:pic>
    </p:spTree>
    <p:extLst>
      <p:ext uri="{BB962C8B-B14F-4D97-AF65-F5344CB8AC3E}">
        <p14:creationId xmlns:p14="http://schemas.microsoft.com/office/powerpoint/2010/main" val="204344440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a:extLst>
              <a:ext uri="{FF2B5EF4-FFF2-40B4-BE49-F238E27FC236}">
                <a16:creationId xmlns:a16="http://schemas.microsoft.com/office/drawing/2014/main" id="{82DA1DE1-2083-DFC3-2F71-8FF6E9658369}"/>
              </a:ext>
            </a:extLst>
          </p:cNvPr>
          <p:cNvSpPr>
            <a:spLocks noGrp="1" noChangeArrowheads="1"/>
          </p:cNvSpPr>
          <p:nvPr>
            <p:ph type="title"/>
          </p:nvPr>
        </p:nvSpPr>
        <p:spPr>
          <a:xfrm>
            <a:off x="6400800" y="764373"/>
            <a:ext cx="5105400" cy="835827"/>
          </a:xfrm>
        </p:spPr>
        <p:style>
          <a:lnRef idx="2">
            <a:schemeClr val="dk1"/>
          </a:lnRef>
          <a:fillRef idx="1">
            <a:schemeClr val="lt1"/>
          </a:fillRef>
          <a:effectRef idx="0">
            <a:schemeClr val="dk1"/>
          </a:effectRef>
          <a:fontRef idx="minor">
            <a:schemeClr val="dk1"/>
          </a:fontRef>
        </p:style>
        <p:txBody>
          <a:bodyPr>
            <a:normAutofit fontScale="90000"/>
          </a:bodyPr>
          <a:lstStyle/>
          <a:p>
            <a:pPr algn="ctr" eaLnBrk="1" hangingPunct="1"/>
            <a:r>
              <a:rPr lang="en-US" altLang="en-US" sz="4900" b="1" dirty="0">
                <a:solidFill>
                  <a:srgbClr val="FF0000"/>
                </a:solidFill>
                <a:latin typeface="Arial" panose="020B0604020202020204" pitchFamily="34" charset="0"/>
                <a:cs typeface="Arial" panose="020B0604020202020204" pitchFamily="34" charset="0"/>
              </a:rPr>
              <a:t>Romans 8:31-37</a:t>
            </a:r>
          </a:p>
        </p:txBody>
      </p:sp>
      <p:sp>
        <p:nvSpPr>
          <p:cNvPr id="28675" name="Rectangle 3">
            <a:extLst>
              <a:ext uri="{FF2B5EF4-FFF2-40B4-BE49-F238E27FC236}">
                <a16:creationId xmlns:a16="http://schemas.microsoft.com/office/drawing/2014/main" id="{C631D1A7-8CC5-7CA0-1A69-7756337C9FA3}"/>
              </a:ext>
            </a:extLst>
          </p:cNvPr>
          <p:cNvSpPr>
            <a:spLocks noGrp="1" noChangeArrowheads="1"/>
          </p:cNvSpPr>
          <p:nvPr>
            <p:ph idx="1"/>
          </p:nvPr>
        </p:nvSpPr>
        <p:spPr>
          <a:xfrm>
            <a:off x="609600" y="1905000"/>
            <a:ext cx="11277600" cy="4648200"/>
          </a:xfrm>
        </p:spPr>
        <p:txBody>
          <a:bodyPr>
            <a:normAutofit/>
          </a:bodyPr>
          <a:lstStyle/>
          <a:p>
            <a:pPr>
              <a:lnSpc>
                <a:spcPct val="80000"/>
              </a:lnSpc>
            </a:pPr>
            <a:r>
              <a:rPr lang="en-US" altLang="en-US" sz="4000" b="1" i="1" dirty="0">
                <a:latin typeface="Arial" panose="020B0604020202020204" pitchFamily="34" charset="0"/>
                <a:cs typeface="Arial" panose="020B0604020202020204" pitchFamily="34" charset="0"/>
              </a:rPr>
              <a:t>(35)  </a:t>
            </a:r>
            <a:r>
              <a:rPr lang="en-US" altLang="en-US" sz="4000" b="1" i="1" u="sng" dirty="0">
                <a:latin typeface="Arial" panose="020B0604020202020204" pitchFamily="34" charset="0"/>
                <a:cs typeface="Arial" panose="020B0604020202020204" pitchFamily="34" charset="0"/>
              </a:rPr>
              <a:t>Who shall separate us from the love of Christ</a:t>
            </a:r>
            <a:r>
              <a:rPr lang="en-US" altLang="en-US" sz="4000" b="1" i="1" dirty="0">
                <a:latin typeface="Arial" panose="020B0604020202020204" pitchFamily="34" charset="0"/>
                <a:cs typeface="Arial" panose="020B0604020202020204" pitchFamily="34" charset="0"/>
              </a:rPr>
              <a:t>? shall tribulation, or distress, or persecution, or famine, or nakedness, or peril, or sword?  </a:t>
            </a:r>
          </a:p>
          <a:p>
            <a:pPr>
              <a:lnSpc>
                <a:spcPct val="80000"/>
              </a:lnSpc>
            </a:pPr>
            <a:r>
              <a:rPr lang="en-US" altLang="en-US" sz="4000" b="1" i="1" dirty="0">
                <a:latin typeface="Arial" panose="020B0604020202020204" pitchFamily="34" charset="0"/>
                <a:cs typeface="Arial" panose="020B0604020202020204" pitchFamily="34" charset="0"/>
              </a:rPr>
              <a:t>(36)  As it is written, “For thy sake we are killed all the day long; we are accounted as sheep for the slaughter.”  </a:t>
            </a:r>
          </a:p>
          <a:p>
            <a:pPr>
              <a:lnSpc>
                <a:spcPct val="80000"/>
              </a:lnSpc>
            </a:pPr>
            <a:r>
              <a:rPr lang="en-US" altLang="en-US" sz="4000" dirty="0">
                <a:solidFill>
                  <a:srgbClr val="FFFF00"/>
                </a:solidFill>
                <a:latin typeface="Arial" panose="020B0604020202020204" pitchFamily="34" charset="0"/>
                <a:cs typeface="Arial" panose="020B0604020202020204" pitchFamily="34" charset="0"/>
              </a:rPr>
              <a:t>Cf. [Psalm 44].</a:t>
            </a:r>
          </a:p>
        </p:txBody>
      </p:sp>
    </p:spTree>
    <p:extLst>
      <p:ext uri="{BB962C8B-B14F-4D97-AF65-F5344CB8AC3E}">
        <p14:creationId xmlns:p14="http://schemas.microsoft.com/office/powerpoint/2010/main" val="95967277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a:extLst>
              <a:ext uri="{FF2B5EF4-FFF2-40B4-BE49-F238E27FC236}">
                <a16:creationId xmlns:a16="http://schemas.microsoft.com/office/drawing/2014/main" id="{1CAD2389-2FBE-0B68-69C5-AB447EC45184}"/>
              </a:ext>
            </a:extLst>
          </p:cNvPr>
          <p:cNvSpPr>
            <a:spLocks noGrp="1" noChangeArrowheads="1"/>
          </p:cNvSpPr>
          <p:nvPr>
            <p:ph type="title"/>
          </p:nvPr>
        </p:nvSpPr>
        <p:spPr>
          <a:xfrm>
            <a:off x="2971800" y="990600"/>
            <a:ext cx="9067800" cy="838200"/>
          </a:xfrm>
        </p:spPr>
        <p:style>
          <a:lnRef idx="2">
            <a:schemeClr val="dk1"/>
          </a:lnRef>
          <a:fillRef idx="1">
            <a:schemeClr val="lt1"/>
          </a:fillRef>
          <a:effectRef idx="0">
            <a:schemeClr val="dk1"/>
          </a:effectRef>
          <a:fontRef idx="minor">
            <a:schemeClr val="dk1"/>
          </a:fontRef>
        </p:style>
        <p:txBody>
          <a:bodyPr/>
          <a:lstStyle/>
          <a:p>
            <a:pPr algn="ctr" eaLnBrk="1" hangingPunct="1"/>
            <a:r>
              <a:rPr lang="en-US" altLang="en-US" sz="3900" b="1" i="1" u="sng" dirty="0">
                <a:solidFill>
                  <a:srgbClr val="FF0000"/>
                </a:solidFill>
                <a:latin typeface="Arial" panose="020B0604020202020204" pitchFamily="34" charset="0"/>
                <a:cs typeface="Arial" panose="020B0604020202020204" pitchFamily="34" charset="0"/>
              </a:rPr>
              <a:t>TRUST GOD, EVEN IN DARK TIMES!</a:t>
            </a:r>
            <a:r>
              <a:rPr lang="en-US" altLang="en-US" sz="3500" b="1" i="1" u="sng" dirty="0">
                <a:solidFill>
                  <a:srgbClr val="FF0000"/>
                </a:solidFill>
                <a:latin typeface="Arial" panose="020B0604020202020204" pitchFamily="34" charset="0"/>
                <a:cs typeface="Arial" panose="020B0604020202020204" pitchFamily="34" charset="0"/>
              </a:rPr>
              <a:t> </a:t>
            </a:r>
            <a:endParaRPr lang="en-US" altLang="en-US" sz="2700" i="1" u="sng" dirty="0">
              <a:solidFill>
                <a:srgbClr val="FF0000"/>
              </a:solidFill>
              <a:latin typeface="Arial" panose="020B0604020202020204" pitchFamily="34" charset="0"/>
              <a:cs typeface="Arial" panose="020B0604020202020204" pitchFamily="34" charset="0"/>
            </a:endParaRPr>
          </a:p>
        </p:txBody>
      </p:sp>
      <p:sp>
        <p:nvSpPr>
          <p:cNvPr id="30723" name="Rectangle 3">
            <a:extLst>
              <a:ext uri="{FF2B5EF4-FFF2-40B4-BE49-F238E27FC236}">
                <a16:creationId xmlns:a16="http://schemas.microsoft.com/office/drawing/2014/main" id="{D9803C40-771B-10BF-C153-C56389349428}"/>
              </a:ext>
            </a:extLst>
          </p:cNvPr>
          <p:cNvSpPr>
            <a:spLocks noGrp="1" noChangeArrowheads="1"/>
          </p:cNvSpPr>
          <p:nvPr>
            <p:ph idx="1"/>
          </p:nvPr>
        </p:nvSpPr>
        <p:spPr>
          <a:xfrm>
            <a:off x="457200" y="1981200"/>
            <a:ext cx="11582400" cy="4724400"/>
          </a:xfrm>
        </p:spPr>
        <p:txBody>
          <a:bodyPr>
            <a:noAutofit/>
          </a:bodyPr>
          <a:lstStyle/>
          <a:p>
            <a:r>
              <a:rPr lang="en-US" altLang="en-US" sz="3600" b="1" i="1" dirty="0">
                <a:latin typeface="Arial" panose="020B0604020202020204" pitchFamily="34" charset="0"/>
                <a:cs typeface="Arial" panose="020B0604020202020204" pitchFamily="34" charset="0"/>
              </a:rPr>
              <a:t>(37)  Nay, in all these things </a:t>
            </a:r>
            <a:r>
              <a:rPr lang="en-US" altLang="en-US" sz="3600" b="1" i="1" u="sng" dirty="0">
                <a:latin typeface="Arial" panose="020B0604020202020204" pitchFamily="34" charset="0"/>
                <a:cs typeface="Arial" panose="020B0604020202020204" pitchFamily="34" charset="0"/>
              </a:rPr>
              <a:t>we are more than conquerors</a:t>
            </a:r>
            <a:r>
              <a:rPr lang="en-US" altLang="en-US" sz="3600" b="1" i="1" dirty="0">
                <a:latin typeface="Arial" panose="020B0604020202020204" pitchFamily="34" charset="0"/>
                <a:cs typeface="Arial" panose="020B0604020202020204" pitchFamily="34" charset="0"/>
              </a:rPr>
              <a:t> through him that loved us. </a:t>
            </a:r>
            <a:br>
              <a:rPr lang="en-US" altLang="en-US" sz="3600" b="1" i="1" dirty="0">
                <a:latin typeface="Arial" panose="020B0604020202020204" pitchFamily="34" charset="0"/>
                <a:cs typeface="Arial" panose="020B0604020202020204" pitchFamily="34" charset="0"/>
              </a:rPr>
            </a:br>
            <a:r>
              <a:rPr lang="en-US" altLang="en-US" sz="3600" b="1" i="1" dirty="0">
                <a:latin typeface="Arial" panose="020B0604020202020204" pitchFamily="34" charset="0"/>
                <a:cs typeface="Arial" panose="020B0604020202020204" pitchFamily="34" charset="0"/>
              </a:rPr>
              <a:t>**</a:t>
            </a:r>
            <a:r>
              <a:rPr lang="en-US" altLang="en-US" sz="3200" dirty="0">
                <a:solidFill>
                  <a:srgbClr val="00B0F0"/>
                </a:solidFill>
                <a:latin typeface="Arial" panose="020B0604020202020204" pitchFamily="34" charset="0"/>
                <a:cs typeface="Arial" panose="020B0604020202020204" pitchFamily="34" charset="0"/>
              </a:rPr>
              <a:t>[5:3] [8:28] [2 Corinthians 12:9-10]</a:t>
            </a:r>
            <a:endParaRPr lang="en-US" altLang="en-US" sz="3600" dirty="0">
              <a:solidFill>
                <a:srgbClr val="00B0F0"/>
              </a:solidFill>
              <a:latin typeface="Arial" panose="020B0604020202020204" pitchFamily="34" charset="0"/>
              <a:cs typeface="Arial" panose="020B0604020202020204" pitchFamily="34" charset="0"/>
            </a:endParaRPr>
          </a:p>
          <a:p>
            <a:pPr eaLnBrk="1" hangingPunct="1"/>
            <a:r>
              <a:rPr lang="en-US" altLang="en-US" sz="3600" b="1" i="1" dirty="0">
                <a:latin typeface="Arial" panose="020B0604020202020204" pitchFamily="34" charset="0"/>
                <a:cs typeface="Arial" panose="020B0604020202020204" pitchFamily="34" charset="0"/>
              </a:rPr>
              <a:t>(38)  For I am persuaded, that neither </a:t>
            </a:r>
            <a:r>
              <a:rPr lang="en-US" altLang="en-US" sz="3600" b="1" i="1" dirty="0">
                <a:solidFill>
                  <a:srgbClr val="FFFF00"/>
                </a:solidFill>
                <a:latin typeface="Arial" panose="020B0604020202020204" pitchFamily="34" charset="0"/>
                <a:cs typeface="Arial" panose="020B0604020202020204" pitchFamily="34" charset="0"/>
              </a:rPr>
              <a:t>death</a:t>
            </a:r>
            <a:r>
              <a:rPr lang="en-US" altLang="en-US" sz="3600" b="1" i="1" dirty="0">
                <a:latin typeface="Arial" panose="020B0604020202020204" pitchFamily="34" charset="0"/>
                <a:cs typeface="Arial" panose="020B0604020202020204" pitchFamily="34" charset="0"/>
              </a:rPr>
              <a:t>, nor </a:t>
            </a:r>
            <a:r>
              <a:rPr lang="en-US" altLang="en-US" sz="3600" b="1" i="1" dirty="0">
                <a:solidFill>
                  <a:srgbClr val="FFFF00"/>
                </a:solidFill>
                <a:latin typeface="Arial" panose="020B0604020202020204" pitchFamily="34" charset="0"/>
                <a:cs typeface="Arial" panose="020B0604020202020204" pitchFamily="34" charset="0"/>
              </a:rPr>
              <a:t>life</a:t>
            </a:r>
            <a:r>
              <a:rPr lang="en-US" altLang="en-US" sz="3600" b="1" i="1" dirty="0">
                <a:latin typeface="Arial" panose="020B0604020202020204" pitchFamily="34" charset="0"/>
                <a:cs typeface="Arial" panose="020B0604020202020204" pitchFamily="34" charset="0"/>
              </a:rPr>
              <a:t>, nor </a:t>
            </a:r>
            <a:r>
              <a:rPr lang="en-US" altLang="en-US" sz="3600" b="1" i="1" dirty="0">
                <a:solidFill>
                  <a:srgbClr val="FFFF00"/>
                </a:solidFill>
                <a:latin typeface="Arial" panose="020B0604020202020204" pitchFamily="34" charset="0"/>
                <a:cs typeface="Arial" panose="020B0604020202020204" pitchFamily="34" charset="0"/>
              </a:rPr>
              <a:t>angels</a:t>
            </a:r>
            <a:r>
              <a:rPr lang="en-US" altLang="en-US" sz="3600" b="1" i="1" dirty="0">
                <a:latin typeface="Arial" panose="020B0604020202020204" pitchFamily="34" charset="0"/>
                <a:cs typeface="Arial" panose="020B0604020202020204" pitchFamily="34" charset="0"/>
              </a:rPr>
              <a:t>, nor </a:t>
            </a:r>
            <a:r>
              <a:rPr lang="en-US" altLang="en-US" sz="3600" b="1" i="1" dirty="0">
                <a:solidFill>
                  <a:srgbClr val="FFFF00"/>
                </a:solidFill>
                <a:latin typeface="Arial" panose="020B0604020202020204" pitchFamily="34" charset="0"/>
                <a:cs typeface="Arial" panose="020B0604020202020204" pitchFamily="34" charset="0"/>
              </a:rPr>
              <a:t>principalities</a:t>
            </a:r>
            <a:r>
              <a:rPr lang="en-US" altLang="en-US" sz="3600" b="1" i="1" dirty="0">
                <a:latin typeface="Arial" panose="020B0604020202020204" pitchFamily="34" charset="0"/>
                <a:cs typeface="Arial" panose="020B0604020202020204" pitchFamily="34" charset="0"/>
              </a:rPr>
              <a:t>, nor </a:t>
            </a:r>
            <a:r>
              <a:rPr lang="en-US" altLang="en-US" sz="3600" b="1" i="1" dirty="0">
                <a:solidFill>
                  <a:srgbClr val="FFFF00"/>
                </a:solidFill>
                <a:latin typeface="Arial" panose="020B0604020202020204" pitchFamily="34" charset="0"/>
                <a:cs typeface="Arial" panose="020B0604020202020204" pitchFamily="34" charset="0"/>
              </a:rPr>
              <a:t>powers</a:t>
            </a:r>
            <a:r>
              <a:rPr lang="en-US" altLang="en-US" sz="3600" b="1" i="1" dirty="0">
                <a:latin typeface="Arial" panose="020B0604020202020204" pitchFamily="34" charset="0"/>
                <a:cs typeface="Arial" panose="020B0604020202020204" pitchFamily="34" charset="0"/>
              </a:rPr>
              <a:t>, nor things </a:t>
            </a:r>
            <a:r>
              <a:rPr lang="en-US" altLang="en-US" sz="3600" b="1" i="1" dirty="0">
                <a:solidFill>
                  <a:srgbClr val="FFFF00"/>
                </a:solidFill>
                <a:latin typeface="Arial" panose="020B0604020202020204" pitchFamily="34" charset="0"/>
                <a:cs typeface="Arial" panose="020B0604020202020204" pitchFamily="34" charset="0"/>
              </a:rPr>
              <a:t>present</a:t>
            </a:r>
            <a:r>
              <a:rPr lang="en-US" altLang="en-US" sz="3600" b="1" i="1" dirty="0">
                <a:latin typeface="Arial" panose="020B0604020202020204" pitchFamily="34" charset="0"/>
                <a:cs typeface="Arial" panose="020B0604020202020204" pitchFamily="34" charset="0"/>
              </a:rPr>
              <a:t>, nor things </a:t>
            </a:r>
            <a:r>
              <a:rPr lang="en-US" altLang="en-US" sz="3600" b="1" i="1" dirty="0">
                <a:solidFill>
                  <a:srgbClr val="FFFF00"/>
                </a:solidFill>
                <a:latin typeface="Arial" panose="020B0604020202020204" pitchFamily="34" charset="0"/>
                <a:cs typeface="Arial" panose="020B0604020202020204" pitchFamily="34" charset="0"/>
              </a:rPr>
              <a:t>to come</a:t>
            </a:r>
            <a:r>
              <a:rPr lang="en-US" altLang="en-US" sz="3600" b="1" i="1" dirty="0">
                <a:latin typeface="Arial" panose="020B0604020202020204" pitchFamily="34" charset="0"/>
                <a:cs typeface="Arial" panose="020B0604020202020204" pitchFamily="34" charset="0"/>
              </a:rPr>
              <a:t>,  </a:t>
            </a:r>
          </a:p>
          <a:p>
            <a:pPr eaLnBrk="1" hangingPunct="1"/>
            <a:r>
              <a:rPr lang="en-US" altLang="en-US" sz="3600" b="1" i="1" dirty="0">
                <a:latin typeface="Arial" panose="020B0604020202020204" pitchFamily="34" charset="0"/>
                <a:cs typeface="Arial" panose="020B0604020202020204" pitchFamily="34" charset="0"/>
              </a:rPr>
              <a:t>(39)  Nor </a:t>
            </a:r>
            <a:r>
              <a:rPr lang="en-US" altLang="en-US" sz="3600" b="1" i="1" dirty="0">
                <a:solidFill>
                  <a:srgbClr val="FFFF00"/>
                </a:solidFill>
                <a:latin typeface="Arial" panose="020B0604020202020204" pitchFamily="34" charset="0"/>
                <a:cs typeface="Arial" panose="020B0604020202020204" pitchFamily="34" charset="0"/>
              </a:rPr>
              <a:t>height</a:t>
            </a:r>
            <a:r>
              <a:rPr lang="en-US" altLang="en-US" sz="3600" b="1" i="1" dirty="0">
                <a:latin typeface="Arial" panose="020B0604020202020204" pitchFamily="34" charset="0"/>
                <a:cs typeface="Arial" panose="020B0604020202020204" pitchFamily="34" charset="0"/>
              </a:rPr>
              <a:t>, nor </a:t>
            </a:r>
            <a:r>
              <a:rPr lang="en-US" altLang="en-US" sz="3600" b="1" i="1" dirty="0">
                <a:solidFill>
                  <a:srgbClr val="FFFF00"/>
                </a:solidFill>
                <a:latin typeface="Arial" panose="020B0604020202020204" pitchFamily="34" charset="0"/>
                <a:cs typeface="Arial" panose="020B0604020202020204" pitchFamily="34" charset="0"/>
              </a:rPr>
              <a:t>depth</a:t>
            </a:r>
            <a:r>
              <a:rPr lang="en-US" altLang="en-US" sz="3600" b="1" i="1" dirty="0">
                <a:latin typeface="Arial" panose="020B0604020202020204" pitchFamily="34" charset="0"/>
                <a:cs typeface="Arial" panose="020B0604020202020204" pitchFamily="34" charset="0"/>
              </a:rPr>
              <a:t>, nor </a:t>
            </a:r>
            <a:r>
              <a:rPr lang="en-US" altLang="en-US" sz="3600" b="1" i="1" dirty="0">
                <a:solidFill>
                  <a:srgbClr val="FFFF00"/>
                </a:solidFill>
                <a:latin typeface="Arial" panose="020B0604020202020204" pitchFamily="34" charset="0"/>
                <a:cs typeface="Arial" panose="020B0604020202020204" pitchFamily="34" charset="0"/>
              </a:rPr>
              <a:t>any other creature</a:t>
            </a:r>
            <a:r>
              <a:rPr lang="en-US" altLang="en-US" sz="3600" b="1" i="1" dirty="0">
                <a:latin typeface="Arial" panose="020B0604020202020204" pitchFamily="34" charset="0"/>
                <a:cs typeface="Arial" panose="020B0604020202020204" pitchFamily="34" charset="0"/>
              </a:rPr>
              <a:t>, shall be able to separate us from the love of God, which is in Christ Jesus our Lord.</a:t>
            </a:r>
            <a:endParaRPr lang="en-US" altLang="en-US" sz="3600" b="1" dirty="0">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723">
                                            <p:txEl>
                                              <p:pRg st="1" end="1"/>
                                            </p:txEl>
                                          </p:spTgt>
                                        </p:tgtEl>
                                        <p:attrNameLst>
                                          <p:attrName>style.visibility</p:attrName>
                                        </p:attrNameLst>
                                      </p:cBhvr>
                                      <p:to>
                                        <p:strVal val="visible"/>
                                      </p:to>
                                    </p:set>
                                    <p:animEffect transition="in" filter="fade">
                                      <p:cBhvr>
                                        <p:cTn id="7" dur="500"/>
                                        <p:tgtEl>
                                          <p:spTgt spid="3072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0723">
                                            <p:txEl>
                                              <p:pRg st="2" end="2"/>
                                            </p:txEl>
                                          </p:spTgt>
                                        </p:tgtEl>
                                        <p:attrNameLst>
                                          <p:attrName>style.visibility</p:attrName>
                                        </p:attrNameLst>
                                      </p:cBhvr>
                                      <p:to>
                                        <p:strVal val="visible"/>
                                      </p:to>
                                    </p:set>
                                    <p:animEffect transition="in" filter="fade">
                                      <p:cBhvr>
                                        <p:cTn id="12" dur="500"/>
                                        <p:tgtEl>
                                          <p:spTgt spid="3072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4">
            <a:extLst>
              <a:ext uri="{FF2B5EF4-FFF2-40B4-BE49-F238E27FC236}">
                <a16:creationId xmlns:a16="http://schemas.microsoft.com/office/drawing/2014/main" id="{C209484F-D57F-CAED-A681-6A16D3787D0C}"/>
              </a:ext>
            </a:extLst>
          </p:cNvPr>
          <p:cNvSpPr>
            <a:spLocks noGrp="1" noChangeArrowheads="1"/>
          </p:cNvSpPr>
          <p:nvPr>
            <p:ph type="ctrTitle"/>
          </p:nvPr>
        </p:nvSpPr>
        <p:spPr>
          <a:xfrm>
            <a:off x="457200" y="1447800"/>
            <a:ext cx="11506200" cy="2743200"/>
          </a:xfrm>
        </p:spPr>
        <p:txBody>
          <a:bodyPr>
            <a:normAutofit/>
          </a:bodyPr>
          <a:lstStyle/>
          <a:p>
            <a:pPr eaLnBrk="1" hangingPunct="1"/>
            <a:r>
              <a:rPr lang="en-US" altLang="en-US" sz="4000" b="1" i="1" cap="none" dirty="0">
                <a:latin typeface="Arial" panose="020B0604020202020204" pitchFamily="34" charset="0"/>
                <a:cs typeface="Arial" panose="020B0604020202020204" pitchFamily="34" charset="0"/>
              </a:rPr>
              <a:t>There Is Therefore Now </a:t>
            </a:r>
            <a:r>
              <a:rPr lang="en-US" altLang="en-US" sz="4000" b="1" i="1" u="sng" cap="none" dirty="0">
                <a:latin typeface="Arial" panose="020B0604020202020204" pitchFamily="34" charset="0"/>
                <a:cs typeface="Arial" panose="020B0604020202020204" pitchFamily="34" charset="0"/>
              </a:rPr>
              <a:t>NO CONDEMNATION</a:t>
            </a:r>
            <a:r>
              <a:rPr lang="en-US" altLang="en-US" sz="4000" b="1" i="1" cap="none" dirty="0">
                <a:latin typeface="Arial" panose="020B0604020202020204" pitchFamily="34" charset="0"/>
                <a:cs typeface="Arial" panose="020B0604020202020204" pitchFamily="34" charset="0"/>
              </a:rPr>
              <a:t> To Them Which Are In Christ Jesus, Who Walk Not After The Flesh, But After The Spirit.</a:t>
            </a:r>
          </a:p>
        </p:txBody>
      </p:sp>
      <p:sp>
        <p:nvSpPr>
          <p:cNvPr id="18435" name="Rectangle 5">
            <a:extLst>
              <a:ext uri="{FF2B5EF4-FFF2-40B4-BE49-F238E27FC236}">
                <a16:creationId xmlns:a16="http://schemas.microsoft.com/office/drawing/2014/main" id="{C27E61C0-624D-2C7D-E967-401CB4F1A1C1}"/>
              </a:ext>
            </a:extLst>
          </p:cNvPr>
          <p:cNvSpPr>
            <a:spLocks noGrp="1" noChangeArrowheads="1"/>
          </p:cNvSpPr>
          <p:nvPr>
            <p:ph type="subTitle" idx="1"/>
          </p:nvPr>
        </p:nvSpPr>
        <p:spPr>
          <a:xfrm>
            <a:off x="2362200" y="4724400"/>
            <a:ext cx="9448800" cy="685800"/>
          </a:xfrm>
        </p:spPr>
        <p:txBody>
          <a:bodyPr>
            <a:normAutofit fontScale="92500" lnSpcReduction="20000"/>
          </a:bodyPr>
          <a:lstStyle/>
          <a:p>
            <a:pPr eaLnBrk="1" hangingPunct="1"/>
            <a:r>
              <a:rPr lang="en-US" altLang="en-US" sz="5500" b="1" dirty="0">
                <a:solidFill>
                  <a:srgbClr val="FFFF00"/>
                </a:solidFill>
                <a:latin typeface="Arial" panose="020B0604020202020204" pitchFamily="34" charset="0"/>
                <a:cs typeface="Arial" panose="020B0604020202020204" pitchFamily="34" charset="0"/>
              </a:rPr>
              <a:t>Romans 8:1</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ounded Rectangle 11">
            <a:extLst>
              <a:ext uri="{FF2B5EF4-FFF2-40B4-BE49-F238E27FC236}">
                <a16:creationId xmlns:a16="http://schemas.microsoft.com/office/drawing/2014/main" id="{FDAE2258-BA55-4A3F-9B9F-EB4D2A5837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03" y="643464"/>
            <a:ext cx="10905195" cy="5571072"/>
          </a:xfrm>
          <a:prstGeom prst="roundRect">
            <a:avLst>
              <a:gd name="adj" fmla="val 2403"/>
            </a:avLst>
          </a:prstGeom>
          <a:solidFill>
            <a:srgbClr val="FFFFFF"/>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7B95BA4F-8136-3BA9-E993-858042CB2D0B}"/>
              </a:ext>
            </a:extLst>
          </p:cNvPr>
          <p:cNvPicPr>
            <a:picLocks noChangeAspect="1"/>
          </p:cNvPicPr>
          <p:nvPr/>
        </p:nvPicPr>
        <p:blipFill rotWithShape="1">
          <a:blip r:embed="rId2"/>
          <a:srcRect l="19602" r="23166" b="1"/>
          <a:stretch/>
        </p:blipFill>
        <p:spPr>
          <a:xfrm>
            <a:off x="870204" y="873252"/>
            <a:ext cx="5110902" cy="5111496"/>
          </a:xfrm>
          <a:prstGeom prst="rect">
            <a:avLst/>
          </a:prstGeom>
          <a:ln w="31750" cap="sq">
            <a:noFill/>
            <a:miter lim="800000"/>
          </a:ln>
        </p:spPr>
      </p:pic>
      <p:pic>
        <p:nvPicPr>
          <p:cNvPr id="3" name="Picture 2">
            <a:extLst>
              <a:ext uri="{FF2B5EF4-FFF2-40B4-BE49-F238E27FC236}">
                <a16:creationId xmlns:a16="http://schemas.microsoft.com/office/drawing/2014/main" id="{A01C5C44-330C-2BBE-0DCC-DA16FEB04087}"/>
              </a:ext>
            </a:extLst>
          </p:cNvPr>
          <p:cNvPicPr>
            <a:picLocks noChangeAspect="1"/>
          </p:cNvPicPr>
          <p:nvPr/>
        </p:nvPicPr>
        <p:blipFill rotWithShape="1">
          <a:blip r:embed="rId3"/>
          <a:srcRect l="13521" r="38484" b="-1"/>
          <a:stretch/>
        </p:blipFill>
        <p:spPr>
          <a:xfrm>
            <a:off x="6207907" y="873252"/>
            <a:ext cx="5110902" cy="5111496"/>
          </a:xfrm>
          <a:prstGeom prst="rect">
            <a:avLst/>
          </a:prstGeom>
          <a:ln w="31750" cap="sq">
            <a:noFill/>
            <a:miter lim="800000"/>
          </a:ln>
        </p:spPr>
      </p:pic>
    </p:spTree>
    <p:extLst>
      <p:ext uri="{BB962C8B-B14F-4D97-AF65-F5344CB8AC3E}">
        <p14:creationId xmlns:p14="http://schemas.microsoft.com/office/powerpoint/2010/main" val="29124531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ounded Rectangle 11">
            <a:extLst>
              <a:ext uri="{FF2B5EF4-FFF2-40B4-BE49-F238E27FC236}">
                <a16:creationId xmlns:a16="http://schemas.microsoft.com/office/drawing/2014/main" id="{2770B5F4-AED0-4A3A-859D-B6239ED38A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03" y="643464"/>
            <a:ext cx="10905195" cy="5571072"/>
          </a:xfrm>
          <a:prstGeom prst="roundRect">
            <a:avLst>
              <a:gd name="adj" fmla="val 2403"/>
            </a:avLst>
          </a:prstGeom>
          <a:solidFill>
            <a:srgbClr val="FFFFFF"/>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DF300624-ACEC-FC52-FFDE-394383B1E4FF}"/>
              </a:ext>
            </a:extLst>
          </p:cNvPr>
          <p:cNvPicPr>
            <a:picLocks noChangeAspect="1"/>
          </p:cNvPicPr>
          <p:nvPr/>
        </p:nvPicPr>
        <p:blipFill rotWithShape="1">
          <a:blip r:embed="rId2"/>
          <a:srcRect l="16667" r="6000"/>
          <a:stretch/>
        </p:blipFill>
        <p:spPr>
          <a:xfrm>
            <a:off x="2331358" y="873252"/>
            <a:ext cx="7529284" cy="5111496"/>
          </a:xfrm>
          <a:prstGeom prst="rect">
            <a:avLst/>
          </a:prstGeom>
          <a:ln w="31750" cap="sq">
            <a:noFill/>
            <a:miter lim="800000"/>
          </a:ln>
        </p:spPr>
      </p:pic>
    </p:spTree>
    <p:extLst>
      <p:ext uri="{BB962C8B-B14F-4D97-AF65-F5344CB8AC3E}">
        <p14:creationId xmlns:p14="http://schemas.microsoft.com/office/powerpoint/2010/main" val="16892614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DFADFB3-3D44-49A8-AE3B-A87C61607F7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sp useBgFill="1">
        <p:nvSpPr>
          <p:cNvPr id="10" name="Rectangle 9">
            <a:extLst>
              <a:ext uri="{FF2B5EF4-FFF2-40B4-BE49-F238E27FC236}">
                <a16:creationId xmlns:a16="http://schemas.microsoft.com/office/drawing/2014/main" id="{CD94F7C0-1344-4B3C-AFCB-E7F006BB53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4EC584A2-4215-4DB8-AE1F-E3768D77E8D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sp>
        <p:nvSpPr>
          <p:cNvPr id="2" name="TextBox 1">
            <a:extLst>
              <a:ext uri="{FF2B5EF4-FFF2-40B4-BE49-F238E27FC236}">
                <a16:creationId xmlns:a16="http://schemas.microsoft.com/office/drawing/2014/main" id="{168D46C4-75BC-8CC5-8BA8-41F5327ED6B7}"/>
              </a:ext>
            </a:extLst>
          </p:cNvPr>
          <p:cNvSpPr txBox="1"/>
          <p:nvPr/>
        </p:nvSpPr>
        <p:spPr>
          <a:xfrm>
            <a:off x="0" y="1032342"/>
            <a:ext cx="4286899" cy="5368457"/>
          </a:xfrm>
          <a:prstGeom prst="rect">
            <a:avLst/>
          </a:prstGeom>
        </p:spPr>
        <p:style>
          <a:lnRef idx="2">
            <a:schemeClr val="dk1">
              <a:shade val="50000"/>
            </a:schemeClr>
          </a:lnRef>
          <a:fillRef idx="1">
            <a:schemeClr val="dk1"/>
          </a:fillRef>
          <a:effectRef idx="0">
            <a:schemeClr val="dk1"/>
          </a:effectRef>
          <a:fontRef idx="minor">
            <a:schemeClr val="lt1"/>
          </a:fontRef>
        </p:style>
        <p:txBody>
          <a:bodyPr vert="horz" lIns="91440" tIns="45720" rIns="91440" bIns="45720" rtlCol="0">
            <a:noAutofit/>
          </a:bodyPr>
          <a:lstStyle/>
          <a:p>
            <a:pPr marL="285750" indent="-228600" algn="ctr" defTabSz="914400">
              <a:lnSpc>
                <a:spcPct val="90000"/>
              </a:lnSpc>
              <a:spcAft>
                <a:spcPts val="600"/>
              </a:spcAft>
              <a:buFont typeface="Arial" panose="020B0604020202020204" pitchFamily="34" charset="0"/>
              <a:buChar char="•"/>
            </a:pPr>
            <a:r>
              <a:rPr lang="en-US" sz="2800" b="1" u="sng" dirty="0">
                <a:solidFill>
                  <a:schemeClr val="tx1"/>
                </a:solidFill>
                <a:latin typeface="Arial" panose="020B0604020202020204" pitchFamily="34" charset="0"/>
                <a:cs typeface="Arial" panose="020B0604020202020204" pitchFamily="34" charset="0"/>
              </a:rPr>
              <a:t>Romans 5:15 NKJV</a:t>
            </a:r>
            <a:r>
              <a:rPr lang="en-US" sz="2800" b="1" dirty="0">
                <a:solidFill>
                  <a:schemeClr val="tx1"/>
                </a:solidFill>
                <a:latin typeface="Arial" panose="020B0604020202020204" pitchFamily="34" charset="0"/>
                <a:cs typeface="Arial" panose="020B0604020202020204" pitchFamily="34" charset="0"/>
              </a:rPr>
              <a:t>  </a:t>
            </a:r>
            <a:br>
              <a:rPr lang="en-US" sz="3200" b="1" dirty="0">
                <a:solidFill>
                  <a:schemeClr val="tx1"/>
                </a:solidFill>
                <a:latin typeface="Arial" panose="020B0604020202020204" pitchFamily="34" charset="0"/>
                <a:cs typeface="Arial" panose="020B0604020202020204" pitchFamily="34" charset="0"/>
              </a:rPr>
            </a:br>
            <a:r>
              <a:rPr lang="en-US" sz="3200" b="1" dirty="0">
                <a:solidFill>
                  <a:schemeClr val="tx1"/>
                </a:solidFill>
                <a:latin typeface="Arial" panose="020B0604020202020204" pitchFamily="34" charset="0"/>
                <a:cs typeface="Arial" panose="020B0604020202020204" pitchFamily="34" charset="0"/>
              </a:rPr>
              <a:t>But the </a:t>
            </a:r>
            <a:r>
              <a:rPr lang="en-US" sz="3200" b="1" dirty="0">
                <a:solidFill>
                  <a:srgbClr val="FFFF00"/>
                </a:solidFill>
                <a:latin typeface="Arial" panose="020B0604020202020204" pitchFamily="34" charset="0"/>
                <a:cs typeface="Arial" panose="020B0604020202020204" pitchFamily="34" charset="0"/>
              </a:rPr>
              <a:t>free gift </a:t>
            </a:r>
            <a:r>
              <a:rPr lang="en-US" sz="3200" b="1" dirty="0">
                <a:solidFill>
                  <a:schemeClr val="tx1"/>
                </a:solidFill>
                <a:latin typeface="Arial" panose="020B0604020202020204" pitchFamily="34" charset="0"/>
                <a:cs typeface="Arial" panose="020B0604020202020204" pitchFamily="34" charset="0"/>
              </a:rPr>
              <a:t>is not like the offense. For if by the one man's offense many died, much more </a:t>
            </a:r>
            <a:r>
              <a:rPr lang="en-US" sz="3200" b="1" dirty="0">
                <a:solidFill>
                  <a:srgbClr val="FFFF00"/>
                </a:solidFill>
                <a:latin typeface="Arial" panose="020B0604020202020204" pitchFamily="34" charset="0"/>
                <a:cs typeface="Arial" panose="020B0604020202020204" pitchFamily="34" charset="0"/>
              </a:rPr>
              <a:t>the grace of God and the gift by the grace of the one Man, Jesus Christ</a:t>
            </a:r>
            <a:r>
              <a:rPr lang="en-US" sz="3200" b="1" dirty="0">
                <a:solidFill>
                  <a:schemeClr val="tx1"/>
                </a:solidFill>
                <a:latin typeface="Arial" panose="020B0604020202020204" pitchFamily="34" charset="0"/>
                <a:cs typeface="Arial" panose="020B0604020202020204" pitchFamily="34" charset="0"/>
              </a:rPr>
              <a:t>, abounded to many.</a:t>
            </a:r>
          </a:p>
        </p:txBody>
      </p:sp>
      <p:pic>
        <p:nvPicPr>
          <p:cNvPr id="3" name="Picture 2">
            <a:extLst>
              <a:ext uri="{FF2B5EF4-FFF2-40B4-BE49-F238E27FC236}">
                <a16:creationId xmlns:a16="http://schemas.microsoft.com/office/drawing/2014/main" id="{96A720ED-AB01-EFE4-053C-CD4F1F284232}"/>
              </a:ext>
            </a:extLst>
          </p:cNvPr>
          <p:cNvPicPr>
            <a:picLocks noChangeAspect="1"/>
          </p:cNvPicPr>
          <p:nvPr/>
        </p:nvPicPr>
        <p:blipFill>
          <a:blip r:embed="rId3"/>
          <a:stretch>
            <a:fillRect/>
          </a:stretch>
        </p:blipFill>
        <p:spPr>
          <a:xfrm>
            <a:off x="4972699" y="1032342"/>
            <a:ext cx="6533501" cy="4900125"/>
          </a:xfrm>
          <a:prstGeom prst="rect">
            <a:avLst/>
          </a:prstGeom>
        </p:spPr>
      </p:pic>
    </p:spTree>
    <p:extLst>
      <p:ext uri="{BB962C8B-B14F-4D97-AF65-F5344CB8AC3E}">
        <p14:creationId xmlns:p14="http://schemas.microsoft.com/office/powerpoint/2010/main" val="36149220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7D993AC9-3A4A-4CF2-9BEF-8002E58F6B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11">
            <a:extLst>
              <a:ext uri="{FF2B5EF4-FFF2-40B4-BE49-F238E27FC236}">
                <a16:creationId xmlns:a16="http://schemas.microsoft.com/office/drawing/2014/main" id="{DE4144AD-8278-4A35-8DF4-1629E28960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03" y="643464"/>
            <a:ext cx="10905195" cy="5571072"/>
          </a:xfrm>
          <a:prstGeom prst="roundRect">
            <a:avLst>
              <a:gd name="adj" fmla="val 2403"/>
            </a:avLst>
          </a:prstGeom>
          <a:solidFill>
            <a:srgbClr val="FFFFFF"/>
          </a:solidFill>
          <a:ln w="31750">
            <a:solidFill>
              <a:srgbClr val="99DCF5"/>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41033C02-36A3-BE23-BC24-A6193D0C7031}"/>
              </a:ext>
            </a:extLst>
          </p:cNvPr>
          <p:cNvPicPr>
            <a:picLocks noChangeAspect="1"/>
          </p:cNvPicPr>
          <p:nvPr/>
        </p:nvPicPr>
        <p:blipFill>
          <a:blip r:embed="rId2"/>
          <a:stretch>
            <a:fillRect/>
          </a:stretch>
        </p:blipFill>
        <p:spPr>
          <a:xfrm>
            <a:off x="2688336" y="873252"/>
            <a:ext cx="6815328" cy="5111496"/>
          </a:xfrm>
          <a:prstGeom prst="rect">
            <a:avLst/>
          </a:prstGeom>
          <a:ln w="31750" cap="sq">
            <a:noFill/>
            <a:miter lim="800000"/>
          </a:ln>
        </p:spPr>
      </p:pic>
    </p:spTree>
    <p:extLst>
      <p:ext uri="{BB962C8B-B14F-4D97-AF65-F5344CB8AC3E}">
        <p14:creationId xmlns:p14="http://schemas.microsoft.com/office/powerpoint/2010/main" val="23211272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EA4DF13-E303-08D0-E41F-07C29482C205}"/>
              </a:ext>
            </a:extLst>
          </p:cNvPr>
          <p:cNvPicPr>
            <a:picLocks noChangeAspect="1"/>
          </p:cNvPicPr>
          <p:nvPr/>
        </p:nvPicPr>
        <p:blipFill rotWithShape="1">
          <a:blip r:embed="rId2"/>
          <a:srcRect l="5083" r="6917" b="-1"/>
          <a:stretch/>
        </p:blipFill>
        <p:spPr>
          <a:xfrm>
            <a:off x="20" y="10"/>
            <a:ext cx="12191980" cy="6857990"/>
          </a:xfrm>
          <a:prstGeom prst="rect">
            <a:avLst/>
          </a:prstGeom>
        </p:spPr>
      </p:pic>
    </p:spTree>
    <p:extLst>
      <p:ext uri="{BB962C8B-B14F-4D97-AF65-F5344CB8AC3E}">
        <p14:creationId xmlns:p14="http://schemas.microsoft.com/office/powerpoint/2010/main" val="34579006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68D46C4-75BC-8CC5-8BA8-41F5327ED6B7}"/>
              </a:ext>
            </a:extLst>
          </p:cNvPr>
          <p:cNvSpPr txBox="1"/>
          <p:nvPr/>
        </p:nvSpPr>
        <p:spPr>
          <a:xfrm>
            <a:off x="266700" y="1371600"/>
            <a:ext cx="11658600" cy="5016758"/>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pPr marL="285750" indent="-285750">
              <a:buFont typeface="Arial" panose="020B0604020202020204" pitchFamily="34" charset="0"/>
              <a:buChar char="•"/>
            </a:pPr>
            <a:r>
              <a:rPr lang="en-US" sz="3200" b="1" u="sng" dirty="0">
                <a:latin typeface="Arial" panose="020B0604020202020204" pitchFamily="34" charset="0"/>
                <a:cs typeface="Arial" panose="020B0604020202020204" pitchFamily="34" charset="0"/>
              </a:rPr>
              <a:t>Romans 4:4-8 KJV</a:t>
            </a:r>
            <a:r>
              <a:rPr lang="en-US" sz="3200" b="1" dirty="0">
                <a:latin typeface="Arial" panose="020B0604020202020204" pitchFamily="34" charset="0"/>
                <a:cs typeface="Arial" panose="020B0604020202020204" pitchFamily="34" charset="0"/>
              </a:rPr>
              <a:t>  </a:t>
            </a:r>
            <a:br>
              <a:rPr lang="en-US" sz="3200" b="1" dirty="0">
                <a:latin typeface="Arial" panose="020B0604020202020204" pitchFamily="34" charset="0"/>
                <a:cs typeface="Arial" panose="020B0604020202020204" pitchFamily="34" charset="0"/>
              </a:rPr>
            </a:br>
            <a:r>
              <a:rPr lang="en-US" sz="3200" b="1" dirty="0">
                <a:latin typeface="Arial" panose="020B0604020202020204" pitchFamily="34" charset="0"/>
                <a:cs typeface="Arial" panose="020B0604020202020204" pitchFamily="34" charset="0"/>
              </a:rPr>
              <a:t>Now to him that </a:t>
            </a:r>
            <a:r>
              <a:rPr lang="en-US" sz="3200" b="1" dirty="0">
                <a:solidFill>
                  <a:srgbClr val="FFFF00"/>
                </a:solidFill>
                <a:latin typeface="Arial" panose="020B0604020202020204" pitchFamily="34" charset="0"/>
                <a:cs typeface="Arial" panose="020B0604020202020204" pitchFamily="34" charset="0"/>
              </a:rPr>
              <a:t>worketh</a:t>
            </a:r>
            <a:r>
              <a:rPr lang="en-US" sz="3200" b="1" dirty="0">
                <a:latin typeface="Arial" panose="020B0604020202020204" pitchFamily="34" charset="0"/>
                <a:cs typeface="Arial" panose="020B0604020202020204" pitchFamily="34" charset="0"/>
              </a:rPr>
              <a:t> is the reward</a:t>
            </a:r>
            <a:r>
              <a:rPr lang="en-US" sz="3200" b="1" dirty="0">
                <a:solidFill>
                  <a:srgbClr val="FFFF00"/>
                </a:solidFill>
                <a:latin typeface="Arial" panose="020B0604020202020204" pitchFamily="34" charset="0"/>
                <a:cs typeface="Arial" panose="020B0604020202020204" pitchFamily="34" charset="0"/>
              </a:rPr>
              <a:t> not reckoned of grace, but of debt</a:t>
            </a:r>
            <a:r>
              <a:rPr lang="en-US" sz="3200" b="1" dirty="0">
                <a:latin typeface="Arial" panose="020B0604020202020204" pitchFamily="34" charset="0"/>
                <a:cs typeface="Arial" panose="020B0604020202020204" pitchFamily="34" charset="0"/>
              </a:rPr>
              <a:t>.  (5)  But to him that </a:t>
            </a:r>
            <a:r>
              <a:rPr lang="en-US" sz="3200" b="1" dirty="0">
                <a:solidFill>
                  <a:srgbClr val="FFFF00"/>
                </a:solidFill>
                <a:latin typeface="Arial" panose="020B0604020202020204" pitchFamily="34" charset="0"/>
                <a:cs typeface="Arial" panose="020B0604020202020204" pitchFamily="34" charset="0"/>
              </a:rPr>
              <a:t>worketh not</a:t>
            </a:r>
            <a:r>
              <a:rPr lang="en-US" sz="3200" b="1" dirty="0">
                <a:latin typeface="Arial" panose="020B0604020202020204" pitchFamily="34" charset="0"/>
                <a:cs typeface="Arial" panose="020B0604020202020204" pitchFamily="34" charset="0"/>
              </a:rPr>
              <a:t>, but </a:t>
            </a:r>
            <a:r>
              <a:rPr lang="en-US" sz="3200" b="1" u="sng" dirty="0">
                <a:latin typeface="Arial" panose="020B0604020202020204" pitchFamily="34" charset="0"/>
                <a:cs typeface="Arial" panose="020B0604020202020204" pitchFamily="34" charset="0"/>
              </a:rPr>
              <a:t>believeth</a:t>
            </a:r>
            <a:r>
              <a:rPr lang="en-US" sz="3200" b="1" dirty="0">
                <a:latin typeface="Arial" panose="020B0604020202020204" pitchFamily="34" charset="0"/>
                <a:cs typeface="Arial" panose="020B0604020202020204" pitchFamily="34" charset="0"/>
              </a:rPr>
              <a:t> on him that </a:t>
            </a:r>
            <a:r>
              <a:rPr lang="en-US" sz="3200" b="1" dirty="0" err="1">
                <a:latin typeface="Arial" panose="020B0604020202020204" pitchFamily="34" charset="0"/>
                <a:cs typeface="Arial" panose="020B0604020202020204" pitchFamily="34" charset="0"/>
              </a:rPr>
              <a:t>justifieth</a:t>
            </a:r>
            <a:r>
              <a:rPr lang="en-US" sz="3200" b="1" dirty="0">
                <a:latin typeface="Arial" panose="020B0604020202020204" pitchFamily="34" charset="0"/>
                <a:cs typeface="Arial" panose="020B0604020202020204" pitchFamily="34" charset="0"/>
              </a:rPr>
              <a:t> the ungodly, his faith is counted for righteousness.  (6)  </a:t>
            </a:r>
            <a:r>
              <a:rPr lang="en-US" sz="3200" b="1" dirty="0">
                <a:solidFill>
                  <a:srgbClr val="FFFF00"/>
                </a:solidFill>
                <a:latin typeface="Arial" panose="020B0604020202020204" pitchFamily="34" charset="0"/>
                <a:cs typeface="Arial" panose="020B0604020202020204" pitchFamily="34" charset="0"/>
              </a:rPr>
              <a:t>Even as David</a:t>
            </a:r>
            <a:r>
              <a:rPr lang="en-US" sz="3200" b="1" dirty="0">
                <a:latin typeface="Arial" panose="020B0604020202020204" pitchFamily="34" charset="0"/>
                <a:cs typeface="Arial" panose="020B0604020202020204" pitchFamily="34" charset="0"/>
              </a:rPr>
              <a:t> also </a:t>
            </a:r>
            <a:r>
              <a:rPr lang="en-US" sz="3200" b="1" dirty="0" err="1">
                <a:latin typeface="Arial" panose="020B0604020202020204" pitchFamily="34" charset="0"/>
                <a:cs typeface="Arial" panose="020B0604020202020204" pitchFamily="34" charset="0"/>
              </a:rPr>
              <a:t>describeth</a:t>
            </a:r>
            <a:r>
              <a:rPr lang="en-US" sz="3200" b="1" dirty="0">
                <a:latin typeface="Arial" panose="020B0604020202020204" pitchFamily="34" charset="0"/>
                <a:cs typeface="Arial" panose="020B0604020202020204" pitchFamily="34" charset="0"/>
              </a:rPr>
              <a:t> the blessedness of the man, unto whom God </a:t>
            </a:r>
            <a:r>
              <a:rPr lang="en-US" sz="3200" b="1" dirty="0" err="1">
                <a:latin typeface="Arial" panose="020B0604020202020204" pitchFamily="34" charset="0"/>
                <a:cs typeface="Arial" panose="020B0604020202020204" pitchFamily="34" charset="0"/>
              </a:rPr>
              <a:t>imputeth</a:t>
            </a:r>
            <a:r>
              <a:rPr lang="en-US" sz="3200" b="1" dirty="0">
                <a:latin typeface="Arial" panose="020B0604020202020204" pitchFamily="34" charset="0"/>
                <a:cs typeface="Arial" panose="020B0604020202020204" pitchFamily="34" charset="0"/>
              </a:rPr>
              <a:t> righteousness without works,  (7)  Saying, Blessed are they whose iniquities are forgiven, and whose sins are covered.  (8)  </a:t>
            </a:r>
            <a:r>
              <a:rPr lang="en-US" sz="3200" b="1" dirty="0">
                <a:solidFill>
                  <a:srgbClr val="FFFF00"/>
                </a:solidFill>
                <a:latin typeface="Arial" panose="020B0604020202020204" pitchFamily="34" charset="0"/>
                <a:cs typeface="Arial" panose="020B0604020202020204" pitchFamily="34" charset="0"/>
              </a:rPr>
              <a:t>Blessed is the man to whom the Lord will not impute sin.   </a:t>
            </a:r>
            <a:r>
              <a:rPr lang="en-US" sz="2800" b="1" dirty="0">
                <a:solidFill>
                  <a:schemeClr val="tx1"/>
                </a:solidFill>
                <a:latin typeface="Arial" panose="020B0604020202020204" pitchFamily="34" charset="0"/>
                <a:cs typeface="Arial" panose="020B0604020202020204" pitchFamily="34" charset="0"/>
              </a:rPr>
              <a:t>Cf.</a:t>
            </a:r>
            <a:r>
              <a:rPr lang="en-US" sz="3200" b="1" dirty="0">
                <a:solidFill>
                  <a:srgbClr val="FFFF00"/>
                </a:solidFill>
                <a:latin typeface="Arial" panose="020B0604020202020204" pitchFamily="34" charset="0"/>
                <a:cs typeface="Arial" panose="020B0604020202020204" pitchFamily="34" charset="0"/>
              </a:rPr>
              <a:t> </a:t>
            </a:r>
            <a:r>
              <a:rPr lang="en-US" sz="2800" b="1" dirty="0">
                <a:solidFill>
                  <a:schemeClr val="tx1"/>
                </a:solidFill>
                <a:latin typeface="Arial" panose="020B0604020202020204" pitchFamily="34" charset="0"/>
                <a:cs typeface="Arial" panose="020B0604020202020204" pitchFamily="34" charset="0"/>
              </a:rPr>
              <a:t>[Psalm 32] [Gal. 3:10]</a:t>
            </a:r>
            <a:endParaRPr lang="en-US" sz="3200" b="1"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68630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Vapor Trail">
  <a:themeElements>
    <a:clrScheme name="Vapor Trail">
      <a:dk1>
        <a:sysClr val="windowText" lastClr="000000"/>
      </a:dk1>
      <a:lt1>
        <a:sysClr val="window" lastClr="FFFFFF"/>
      </a:lt1>
      <a:dk2>
        <a:srgbClr val="454545"/>
      </a:dk2>
      <a:lt2>
        <a:srgbClr val="DADADA"/>
      </a:lt2>
      <a:accent1>
        <a:srgbClr val="DF2E28"/>
      </a:accent1>
      <a:accent2>
        <a:srgbClr val="FE801A"/>
      </a:accent2>
      <a:accent3>
        <a:srgbClr val="E9BF35"/>
      </a:accent3>
      <a:accent4>
        <a:srgbClr val="81BB42"/>
      </a:accent4>
      <a:accent5>
        <a:srgbClr val="32C7A9"/>
      </a:accent5>
      <a:accent6>
        <a:srgbClr val="4A9BDC"/>
      </a:accent6>
      <a:hlink>
        <a:srgbClr val="F0532B"/>
      </a:hlink>
      <a:folHlink>
        <a:srgbClr val="F38B53"/>
      </a:folHlink>
    </a:clrScheme>
    <a:fontScheme name="Vapor Trail">
      <a:majorFont>
        <a:latin typeface="Century Gothic" panose="020B0502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Vapor Trail">
      <a:fillStyleLst>
        <a:solidFill>
          <a:schemeClr val="phClr"/>
        </a:solidFill>
        <a:gradFill rotWithShape="1">
          <a:gsLst>
            <a:gs pos="0">
              <a:schemeClr val="phClr">
                <a:tint val="69000"/>
                <a:alpha val="100000"/>
                <a:satMod val="109000"/>
                <a:lumMod val="110000"/>
              </a:schemeClr>
            </a:gs>
            <a:gs pos="52000">
              <a:schemeClr val="phClr">
                <a:tint val="74000"/>
                <a:satMod val="100000"/>
                <a:lumMod val="104000"/>
              </a:schemeClr>
            </a:gs>
            <a:gs pos="100000">
              <a:schemeClr val="phClr">
                <a:tint val="78000"/>
                <a:satMod val="100000"/>
                <a:lumMod val="100000"/>
              </a:schemeClr>
            </a:gs>
          </a:gsLst>
          <a:lin ang="5400000" scaled="0"/>
        </a:gradFill>
        <a:gradFill rotWithShape="1">
          <a:gsLst>
            <a:gs pos="0">
              <a:schemeClr val="phClr">
                <a:tint val="96000"/>
                <a:satMod val="100000"/>
                <a:lumMod val="104000"/>
              </a:schemeClr>
            </a:gs>
            <a:gs pos="78000">
              <a:schemeClr val="phClr">
                <a:shade val="100000"/>
                <a:satMod val="11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cene3d>
            <a:camera prst="orthographicFront">
              <a:rot lat="0" lon="0" rev="0"/>
            </a:camera>
            <a:lightRig rig="threePt" dir="t"/>
          </a:scene3d>
          <a:sp3d>
            <a:bevelT w="25400" h="12700"/>
          </a:sp3d>
        </a:effectStyle>
        <a:effectStyle>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por Trail" id="{4FDF2955-7D9C-493C-B9F9-C205151B46CD}" vid="{8F31A783-2159-4870-BC29-2BA7D038EA4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TM04033937[[fn=Vapor Trail]]</Template>
  <TotalTime>3769</TotalTime>
  <Words>2052</Words>
  <Application>Microsoft Office PowerPoint</Application>
  <PresentationFormat>Widescreen</PresentationFormat>
  <Paragraphs>90</Paragraphs>
  <Slides>32</Slides>
  <Notes>2</Notes>
  <HiddenSlides>4</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32</vt:i4>
      </vt:variant>
    </vt:vector>
  </HeadingPairs>
  <TitlesOfParts>
    <vt:vector size="40" baseType="lpstr">
      <vt:lpstr>Arial</vt:lpstr>
      <vt:lpstr>Arial Black</vt:lpstr>
      <vt:lpstr>Calibri</vt:lpstr>
      <vt:lpstr>Century Gothic</vt:lpstr>
      <vt:lpstr>Courier New</vt:lpstr>
      <vt:lpstr>Georgia</vt:lpstr>
      <vt:lpstr>Wingdings</vt:lpstr>
      <vt:lpstr>Vapor Trail</vt:lpstr>
      <vt:lpstr>“NO CONDEMNATION!”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NOTE TO WHOM PROMISE MADE...</vt:lpstr>
      <vt:lpstr>HEAR GLORIOUS NEWS!</vt:lpstr>
      <vt:lpstr>PowerPoint Presentation</vt:lpstr>
      <vt:lpstr>“No Condemnation”!?  Not as SIMPLE as some might think.</vt:lpstr>
      <vt:lpstr>PowerPoint Presentation</vt:lpstr>
      <vt:lpstr>HEAR GLORIOUS NEWS!</vt:lpstr>
      <vt:lpstr>PowerPoint Presentation</vt:lpstr>
      <vt:lpstr>PowerPoint Presentation</vt:lpstr>
      <vt:lpstr>The godhead works on our behalf!</vt:lpstr>
      <vt:lpstr>Romans 8:26-27</vt:lpstr>
      <vt:lpstr>PowerPoint Presentation</vt:lpstr>
      <vt:lpstr>PowerPoint Presentation</vt:lpstr>
      <vt:lpstr>PowerPoint Presentation</vt:lpstr>
      <vt:lpstr>PowerPoint Presentation</vt:lpstr>
      <vt:lpstr>PowerPoint Presentation</vt:lpstr>
      <vt:lpstr>HEAR GLORIOUS NEWS!</vt:lpstr>
      <vt:lpstr>Apokalupsis (Lay bear, disclose, reveal)</vt:lpstr>
      <vt:lpstr>HEAR GLORIOUS NEWS!</vt:lpstr>
      <vt:lpstr>See Romans 8:29-30</vt:lpstr>
      <vt:lpstr>Romans 8:32-37</vt:lpstr>
      <vt:lpstr>Romans 8:31-37</vt:lpstr>
      <vt:lpstr>TRUST GOD, EVEN IN DARK TIMES! </vt:lpstr>
      <vt:lpstr>There Is Therefore Now NO CONDEMNATION To Them Which Are In Christ Jesus, Who Walk Not After The Flesh, But After The Spirit.</vt:lpstr>
    </vt:vector>
  </TitlesOfParts>
  <Company>North Bibb church of Christ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 CONDEMNATION”</dc:title>
  <dc:creator>Wes</dc:creator>
  <cp:lastModifiedBy>North Bibb</cp:lastModifiedBy>
  <cp:revision>36</cp:revision>
  <dcterms:created xsi:type="dcterms:W3CDTF">2006-04-05T19:08:36Z</dcterms:created>
  <dcterms:modified xsi:type="dcterms:W3CDTF">2022-08-04T21:45:25Z</dcterms:modified>
</cp:coreProperties>
</file>