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7" r:id="rId2"/>
    <p:sldId id="256" r:id="rId3"/>
    <p:sldId id="264" r:id="rId4"/>
    <p:sldId id="273" r:id="rId5"/>
    <p:sldId id="263" r:id="rId6"/>
    <p:sldId id="274" r:id="rId7"/>
    <p:sldId id="275" r:id="rId8"/>
    <p:sldId id="276" r:id="rId9"/>
    <p:sldId id="259"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2" autoAdjust="0"/>
    <p:restoredTop sz="86397" autoAdjust="0"/>
  </p:normalViewPr>
  <p:slideViewPr>
    <p:cSldViewPr snapToGrid="0">
      <p:cViewPr varScale="1">
        <p:scale>
          <a:sx n="60" d="100"/>
          <a:sy n="60" d="100"/>
        </p:scale>
        <p:origin x="22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93FA4778-B59B-4C0E-B952-DE7DE4CACEDB}"/>
    <pc:docChg chg="undo custSel addSld delSld modSld sldOrd">
      <pc:chgData name="Bettye Locklair" userId="c2d7acf3736df889" providerId="LiveId" clId="{93FA4778-B59B-4C0E-B952-DE7DE4CACEDB}" dt="2021-10-24T22:00:21.384" v="2693"/>
      <pc:docMkLst>
        <pc:docMk/>
      </pc:docMkLst>
      <pc:sldChg chg="modNotesTx">
        <pc:chgData name="Bettye Locklair" userId="c2d7acf3736df889" providerId="LiveId" clId="{93FA4778-B59B-4C0E-B952-DE7DE4CACEDB}" dt="2021-10-24T20:29:02.725" v="2390" actId="20577"/>
        <pc:sldMkLst>
          <pc:docMk/>
          <pc:sldMk cId="121777651" sldId="256"/>
        </pc:sldMkLst>
      </pc:sldChg>
      <pc:sldChg chg="modSp modNotesTx">
        <pc:chgData name="Bettye Locklair" userId="c2d7acf3736df889" providerId="LiveId" clId="{93FA4778-B59B-4C0E-B952-DE7DE4CACEDB}" dt="2021-10-24T20:11:28.592" v="1605" actId="20577"/>
        <pc:sldMkLst>
          <pc:docMk/>
          <pc:sldMk cId="4000941022" sldId="259"/>
        </pc:sldMkLst>
        <pc:spChg chg="mod">
          <ac:chgData name="Bettye Locklair" userId="c2d7acf3736df889" providerId="LiveId" clId="{93FA4778-B59B-4C0E-B952-DE7DE4CACEDB}" dt="2021-10-24T20:11:28.592" v="1605" actId="20577"/>
          <ac:spMkLst>
            <pc:docMk/>
            <pc:sldMk cId="4000941022" sldId="259"/>
            <ac:spMk id="3" creationId="{5E95AF51-AE2F-4060-90A6-41163D9D7A35}"/>
          </ac:spMkLst>
        </pc:spChg>
      </pc:sldChg>
      <pc:sldChg chg="del">
        <pc:chgData name="Bettye Locklair" userId="c2d7acf3736df889" providerId="LiveId" clId="{93FA4778-B59B-4C0E-B952-DE7DE4CACEDB}" dt="2021-10-24T19:50:05.008" v="932" actId="47"/>
        <pc:sldMkLst>
          <pc:docMk/>
          <pc:sldMk cId="3808225776" sldId="261"/>
        </pc:sldMkLst>
      </pc:sldChg>
      <pc:sldChg chg="del">
        <pc:chgData name="Bettye Locklair" userId="c2d7acf3736df889" providerId="LiveId" clId="{93FA4778-B59B-4C0E-B952-DE7DE4CACEDB}" dt="2021-10-24T19:50:09.483" v="934" actId="47"/>
        <pc:sldMkLst>
          <pc:docMk/>
          <pc:sldMk cId="2789235424" sldId="262"/>
        </pc:sldMkLst>
      </pc:sldChg>
      <pc:sldChg chg="modSp mod modNotesTx">
        <pc:chgData name="Bettye Locklair" userId="c2d7acf3736df889" providerId="LiveId" clId="{93FA4778-B59B-4C0E-B952-DE7DE4CACEDB}" dt="2021-10-24T19:45:09.324" v="852" actId="20577"/>
        <pc:sldMkLst>
          <pc:docMk/>
          <pc:sldMk cId="39520591" sldId="263"/>
        </pc:sldMkLst>
        <pc:graphicFrameChg chg="mod modGraphic">
          <ac:chgData name="Bettye Locklair" userId="c2d7acf3736df889" providerId="LiveId" clId="{93FA4778-B59B-4C0E-B952-DE7DE4CACEDB}" dt="2021-10-24T19:45:09.324" v="852" actId="20577"/>
          <ac:graphicFrameMkLst>
            <pc:docMk/>
            <pc:sldMk cId="39520591" sldId="263"/>
            <ac:graphicFrameMk id="4" creationId="{2BE24856-81DA-4878-AC99-A5D5E1D01AE1}"/>
          </ac:graphicFrameMkLst>
        </pc:graphicFrameChg>
      </pc:sldChg>
      <pc:sldChg chg="modSp mod ord modNotesTx">
        <pc:chgData name="Bettye Locklair" userId="c2d7acf3736df889" providerId="LiveId" clId="{93FA4778-B59B-4C0E-B952-DE7DE4CACEDB}" dt="2021-10-24T19:42:38.347" v="738" actId="6549"/>
        <pc:sldMkLst>
          <pc:docMk/>
          <pc:sldMk cId="81877141" sldId="264"/>
        </pc:sldMkLst>
        <pc:graphicFrameChg chg="mod modGraphic">
          <ac:chgData name="Bettye Locklair" userId="c2d7acf3736df889" providerId="LiveId" clId="{93FA4778-B59B-4C0E-B952-DE7DE4CACEDB}" dt="2021-10-24T19:42:38.347" v="738" actId="6549"/>
          <ac:graphicFrameMkLst>
            <pc:docMk/>
            <pc:sldMk cId="81877141" sldId="264"/>
            <ac:graphicFrameMk id="4" creationId="{2BE24856-81DA-4878-AC99-A5D5E1D01AE1}"/>
          </ac:graphicFrameMkLst>
        </pc:graphicFrameChg>
      </pc:sldChg>
      <pc:sldChg chg="del">
        <pc:chgData name="Bettye Locklair" userId="c2d7acf3736df889" providerId="LiveId" clId="{93FA4778-B59B-4C0E-B952-DE7DE4CACEDB}" dt="2021-10-24T18:57:25.714" v="1" actId="47"/>
        <pc:sldMkLst>
          <pc:docMk/>
          <pc:sldMk cId="425551255" sldId="265"/>
        </pc:sldMkLst>
      </pc:sldChg>
      <pc:sldChg chg="del">
        <pc:chgData name="Bettye Locklair" userId="c2d7acf3736df889" providerId="LiveId" clId="{93FA4778-B59B-4C0E-B952-DE7DE4CACEDB}" dt="2021-10-24T19:50:07.160" v="933" actId="47"/>
        <pc:sldMkLst>
          <pc:docMk/>
          <pc:sldMk cId="837273214" sldId="266"/>
        </pc:sldMkLst>
      </pc:sldChg>
      <pc:sldChg chg="del">
        <pc:chgData name="Bettye Locklair" userId="c2d7acf3736df889" providerId="LiveId" clId="{93FA4778-B59B-4C0E-B952-DE7DE4CACEDB}" dt="2021-10-24T19:50:12.084" v="935" actId="47"/>
        <pc:sldMkLst>
          <pc:docMk/>
          <pc:sldMk cId="1884818624" sldId="267"/>
        </pc:sldMkLst>
      </pc:sldChg>
      <pc:sldChg chg="del">
        <pc:chgData name="Bettye Locklair" userId="c2d7acf3736df889" providerId="LiveId" clId="{93FA4778-B59B-4C0E-B952-DE7DE4CACEDB}" dt="2021-10-24T18:57:15.677" v="0" actId="47"/>
        <pc:sldMkLst>
          <pc:docMk/>
          <pc:sldMk cId="3917328699" sldId="268"/>
        </pc:sldMkLst>
      </pc:sldChg>
      <pc:sldChg chg="del">
        <pc:chgData name="Bettye Locklair" userId="c2d7acf3736df889" providerId="LiveId" clId="{93FA4778-B59B-4C0E-B952-DE7DE4CACEDB}" dt="2021-10-24T18:57:26.511" v="2" actId="47"/>
        <pc:sldMkLst>
          <pc:docMk/>
          <pc:sldMk cId="3954632230" sldId="269"/>
        </pc:sldMkLst>
      </pc:sldChg>
      <pc:sldChg chg="del">
        <pc:chgData name="Bettye Locklair" userId="c2d7acf3736df889" providerId="LiveId" clId="{93FA4778-B59B-4C0E-B952-DE7DE4CACEDB}" dt="2021-10-24T20:04:13.264" v="1306" actId="47"/>
        <pc:sldMkLst>
          <pc:docMk/>
          <pc:sldMk cId="1340702612" sldId="270"/>
        </pc:sldMkLst>
      </pc:sldChg>
      <pc:sldChg chg="modSp add del mod modNotesTx">
        <pc:chgData name="Bettye Locklair" userId="c2d7acf3736df889" providerId="LiveId" clId="{93FA4778-B59B-4C0E-B952-DE7DE4CACEDB}" dt="2021-10-24T19:20:43.519" v="263" actId="47"/>
        <pc:sldMkLst>
          <pc:docMk/>
          <pc:sldMk cId="2703954456" sldId="271"/>
        </pc:sldMkLst>
        <pc:graphicFrameChg chg="mod modGraphic">
          <ac:chgData name="Bettye Locklair" userId="c2d7acf3736df889" providerId="LiveId" clId="{93FA4778-B59B-4C0E-B952-DE7DE4CACEDB}" dt="2021-10-24T19:10:02.731" v="126" actId="6549"/>
          <ac:graphicFrameMkLst>
            <pc:docMk/>
            <pc:sldMk cId="2703954456" sldId="271"/>
            <ac:graphicFrameMk id="4" creationId="{2BE24856-81DA-4878-AC99-A5D5E1D01AE1}"/>
          </ac:graphicFrameMkLst>
        </pc:graphicFrameChg>
      </pc:sldChg>
      <pc:sldChg chg="modSp add del mod">
        <pc:chgData name="Bettye Locklair" userId="c2d7acf3736df889" providerId="LiveId" clId="{93FA4778-B59B-4C0E-B952-DE7DE4CACEDB}" dt="2021-10-24T19:50:02.576" v="931" actId="47"/>
        <pc:sldMkLst>
          <pc:docMk/>
          <pc:sldMk cId="3388650450" sldId="272"/>
        </pc:sldMkLst>
        <pc:graphicFrameChg chg="mod modGraphic">
          <ac:chgData name="Bettye Locklair" userId="c2d7acf3736df889" providerId="LiveId" clId="{93FA4778-B59B-4C0E-B952-DE7DE4CACEDB}" dt="2021-10-24T19:48:37.562" v="929" actId="20577"/>
          <ac:graphicFrameMkLst>
            <pc:docMk/>
            <pc:sldMk cId="3388650450" sldId="272"/>
            <ac:graphicFrameMk id="4" creationId="{2BE24856-81DA-4878-AC99-A5D5E1D01AE1}"/>
          </ac:graphicFrameMkLst>
        </pc:graphicFrameChg>
      </pc:sldChg>
      <pc:sldChg chg="add">
        <pc:chgData name="Bettye Locklair" userId="c2d7acf3736df889" providerId="LiveId" clId="{93FA4778-B59B-4C0E-B952-DE7DE4CACEDB}" dt="2021-10-24T19:42:19.109" v="737" actId="2890"/>
        <pc:sldMkLst>
          <pc:docMk/>
          <pc:sldMk cId="2194082886" sldId="273"/>
        </pc:sldMkLst>
      </pc:sldChg>
      <pc:sldChg chg="modSp add">
        <pc:chgData name="Bettye Locklair" userId="c2d7acf3736df889" providerId="LiveId" clId="{93FA4778-B59B-4C0E-B952-DE7DE4CACEDB}" dt="2021-10-24T19:49:29.989" v="930"/>
        <pc:sldMkLst>
          <pc:docMk/>
          <pc:sldMk cId="2165413178" sldId="274"/>
        </pc:sldMkLst>
        <pc:graphicFrameChg chg="mod">
          <ac:chgData name="Bettye Locklair" userId="c2d7acf3736df889" providerId="LiveId" clId="{93FA4778-B59B-4C0E-B952-DE7DE4CACEDB}" dt="2021-10-24T19:49:29.989" v="930"/>
          <ac:graphicFrameMkLst>
            <pc:docMk/>
            <pc:sldMk cId="2165413178" sldId="274"/>
            <ac:graphicFrameMk id="4" creationId="{2BE24856-81DA-4878-AC99-A5D5E1D01AE1}"/>
          </ac:graphicFrameMkLst>
        </pc:graphicFrameChg>
      </pc:sldChg>
      <pc:sldChg chg="modSp add mod">
        <pc:chgData name="Bettye Locklair" userId="c2d7acf3736df889" providerId="LiveId" clId="{93FA4778-B59B-4C0E-B952-DE7DE4CACEDB}" dt="2021-10-24T20:01:43.590" v="1181" actId="6549"/>
        <pc:sldMkLst>
          <pc:docMk/>
          <pc:sldMk cId="3690419485" sldId="275"/>
        </pc:sldMkLst>
        <pc:graphicFrameChg chg="modGraphic">
          <ac:chgData name="Bettye Locklair" userId="c2d7acf3736df889" providerId="LiveId" clId="{93FA4778-B59B-4C0E-B952-DE7DE4CACEDB}" dt="2021-10-24T20:01:43.590" v="1181" actId="6549"/>
          <ac:graphicFrameMkLst>
            <pc:docMk/>
            <pc:sldMk cId="3690419485" sldId="275"/>
            <ac:graphicFrameMk id="4" creationId="{2BE24856-81DA-4878-AC99-A5D5E1D01AE1}"/>
          </ac:graphicFrameMkLst>
        </pc:graphicFrameChg>
      </pc:sldChg>
      <pc:sldChg chg="modSp add mod">
        <pc:chgData name="Bettye Locklair" userId="c2d7acf3736df889" providerId="LiveId" clId="{93FA4778-B59B-4C0E-B952-DE7DE4CACEDB}" dt="2021-10-24T20:03:41.818" v="1305" actId="20577"/>
        <pc:sldMkLst>
          <pc:docMk/>
          <pc:sldMk cId="1839060828" sldId="276"/>
        </pc:sldMkLst>
        <pc:graphicFrameChg chg="mod modGraphic">
          <ac:chgData name="Bettye Locklair" userId="c2d7acf3736df889" providerId="LiveId" clId="{93FA4778-B59B-4C0E-B952-DE7DE4CACEDB}" dt="2021-10-24T20:03:41.818" v="1305" actId="20577"/>
          <ac:graphicFrameMkLst>
            <pc:docMk/>
            <pc:sldMk cId="1839060828" sldId="276"/>
            <ac:graphicFrameMk id="4" creationId="{2BE24856-81DA-4878-AC99-A5D5E1D01AE1}"/>
          </ac:graphicFrameMkLst>
        </pc:graphicFrameChg>
      </pc:sldChg>
      <pc:sldChg chg="modSp new mod ord setBg">
        <pc:chgData name="Bettye Locklair" userId="c2d7acf3736df889" providerId="LiveId" clId="{93FA4778-B59B-4C0E-B952-DE7DE4CACEDB}" dt="2021-10-24T22:00:05.910" v="2690" actId="255"/>
        <pc:sldMkLst>
          <pc:docMk/>
          <pc:sldMk cId="324069040" sldId="277"/>
        </pc:sldMkLst>
        <pc:spChg chg="mod">
          <ac:chgData name="Bettye Locklair" userId="c2d7acf3736df889" providerId="LiveId" clId="{93FA4778-B59B-4C0E-B952-DE7DE4CACEDB}" dt="2021-10-24T21:59:45.715" v="2684" actId="122"/>
          <ac:spMkLst>
            <pc:docMk/>
            <pc:sldMk cId="324069040" sldId="277"/>
            <ac:spMk id="2" creationId="{02714448-7E49-4F24-993F-D2107716E0E1}"/>
          </ac:spMkLst>
        </pc:spChg>
        <pc:spChg chg="mod">
          <ac:chgData name="Bettye Locklair" userId="c2d7acf3736df889" providerId="LiveId" clId="{93FA4778-B59B-4C0E-B952-DE7DE4CACEDB}" dt="2021-10-24T22:00:05.910" v="2690" actId="255"/>
          <ac:spMkLst>
            <pc:docMk/>
            <pc:sldMk cId="324069040" sldId="277"/>
            <ac:spMk id="3" creationId="{8C15B93D-4B2F-4EA4-856F-59BE38224920}"/>
          </ac:spMkLst>
        </pc:spChg>
      </pc:sldChg>
      <pc:sldChg chg="add ord">
        <pc:chgData name="Bettye Locklair" userId="c2d7acf3736df889" providerId="LiveId" clId="{93FA4778-B59B-4C0E-B952-DE7DE4CACEDB}" dt="2021-10-24T22:00:21.384" v="2693"/>
        <pc:sldMkLst>
          <pc:docMk/>
          <pc:sldMk cId="2739831907" sldId="2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EB181-3B35-4E80-8CFF-ED506BBDB003}" type="datetimeFigureOut">
              <a:rPr lang="en-US" smtClean="0"/>
              <a:t>10/24/2021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904EF-9AAD-4FC2-8923-6B3C7DEEEDE9}" type="slidenum">
              <a:rPr lang="en-US" smtClean="0"/>
              <a:t>‹#›</a:t>
            </a:fld>
            <a:endParaRPr lang="en-US"/>
          </a:p>
        </p:txBody>
      </p:sp>
    </p:spTree>
    <p:extLst>
      <p:ext uri="{BB962C8B-B14F-4D97-AF65-F5344CB8AC3E}">
        <p14:creationId xmlns:p14="http://schemas.microsoft.com/office/powerpoint/2010/main" val="379275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respond, your world is upside down? Instead of fear, panic &amp; doubt you should trust &amp; obey.  Instead of worrying you can be confident knowing God will take care of all your needs.  Instead of blaming God you can understand suffering will help you grow spiritually unto eternal life.  Your world will be right side up instead of upside down with Jesus.  But there were too many points to only make one lesson.  How do you deal with anger?</a:t>
            </a:r>
          </a:p>
        </p:txBody>
      </p:sp>
      <p:sp>
        <p:nvSpPr>
          <p:cNvPr id="4" name="Slide Number Placeholder 3"/>
          <p:cNvSpPr>
            <a:spLocks noGrp="1"/>
          </p:cNvSpPr>
          <p:nvPr>
            <p:ph type="sldNum" sz="quarter" idx="5"/>
          </p:nvPr>
        </p:nvSpPr>
        <p:spPr/>
        <p:txBody>
          <a:bodyPr/>
          <a:lstStyle/>
          <a:p>
            <a:fld id="{458904EF-9AAD-4FC2-8923-6B3C7DEEEDE9}" type="slidenum">
              <a:rPr lang="en-US" smtClean="0"/>
              <a:t>2</a:t>
            </a:fld>
            <a:endParaRPr lang="en-US"/>
          </a:p>
        </p:txBody>
      </p:sp>
    </p:spTree>
    <p:extLst>
      <p:ext uri="{BB962C8B-B14F-4D97-AF65-F5344CB8AC3E}">
        <p14:creationId xmlns:p14="http://schemas.microsoft.com/office/powerpoint/2010/main" val="3956363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3</a:t>
            </a:fld>
            <a:endParaRPr lang="en-US"/>
          </a:p>
        </p:txBody>
      </p:sp>
    </p:spTree>
    <p:extLst>
      <p:ext uri="{BB962C8B-B14F-4D97-AF65-F5344CB8AC3E}">
        <p14:creationId xmlns:p14="http://schemas.microsoft.com/office/powerpoint/2010/main" val="1147642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4</a:t>
            </a:fld>
            <a:endParaRPr lang="en-US"/>
          </a:p>
        </p:txBody>
      </p:sp>
    </p:spTree>
    <p:extLst>
      <p:ext uri="{BB962C8B-B14F-4D97-AF65-F5344CB8AC3E}">
        <p14:creationId xmlns:p14="http://schemas.microsoft.com/office/powerpoint/2010/main" val="132132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5</a:t>
            </a:fld>
            <a:endParaRPr lang="en-US"/>
          </a:p>
        </p:txBody>
      </p:sp>
    </p:spTree>
    <p:extLst>
      <p:ext uri="{BB962C8B-B14F-4D97-AF65-F5344CB8AC3E}">
        <p14:creationId xmlns:p14="http://schemas.microsoft.com/office/powerpoint/2010/main" val="263628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6</a:t>
            </a:fld>
            <a:endParaRPr lang="en-US"/>
          </a:p>
        </p:txBody>
      </p:sp>
    </p:spTree>
    <p:extLst>
      <p:ext uri="{BB962C8B-B14F-4D97-AF65-F5344CB8AC3E}">
        <p14:creationId xmlns:p14="http://schemas.microsoft.com/office/powerpoint/2010/main" val="1302483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7</a:t>
            </a:fld>
            <a:endParaRPr lang="en-US"/>
          </a:p>
        </p:txBody>
      </p:sp>
    </p:spTree>
    <p:extLst>
      <p:ext uri="{BB962C8B-B14F-4D97-AF65-F5344CB8AC3E}">
        <p14:creationId xmlns:p14="http://schemas.microsoft.com/office/powerpoint/2010/main" val="286898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8</a:t>
            </a:fld>
            <a:endParaRPr lang="en-US"/>
          </a:p>
        </p:txBody>
      </p:sp>
    </p:spTree>
    <p:extLst>
      <p:ext uri="{BB962C8B-B14F-4D97-AF65-F5344CB8AC3E}">
        <p14:creationId xmlns:p14="http://schemas.microsoft.com/office/powerpoint/2010/main" val="991653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your world being upside down, your world is right side up with Jesus, trust &amp; obey, confident, persevering His words of life. all spiritual blessings, fruit of the Spirit.  You can be joyful no matter what’s happening- Jesus overcame death (Heb. 2:14-15) &amp; is with us, promised to never leave or forsake us, come to our aid when tempted, strengthen us when we are weak, &amp; guide us to eternal life as we trust &amp; obey Him. You don’t have to panic, doubt, worry, or blame.  Why live for what this world promises that only leads to heartache, suffering, &amp; destruction when you could be confident, courageous, &amp; content submitting to the Lord’s will?  Obey the gospel today!</a:t>
            </a:r>
          </a:p>
        </p:txBody>
      </p:sp>
      <p:sp>
        <p:nvSpPr>
          <p:cNvPr id="4" name="Slide Number Placeholder 3"/>
          <p:cNvSpPr>
            <a:spLocks noGrp="1"/>
          </p:cNvSpPr>
          <p:nvPr>
            <p:ph type="sldNum" sz="quarter" idx="5"/>
          </p:nvPr>
        </p:nvSpPr>
        <p:spPr/>
        <p:txBody>
          <a:bodyPr/>
          <a:lstStyle/>
          <a:p>
            <a:fld id="{458904EF-9AAD-4FC2-8923-6B3C7DEEEDE9}" type="slidenum">
              <a:rPr lang="en-US" smtClean="0"/>
              <a:t>9</a:t>
            </a:fld>
            <a:endParaRPr lang="en-US"/>
          </a:p>
        </p:txBody>
      </p:sp>
    </p:spTree>
    <p:extLst>
      <p:ext uri="{BB962C8B-B14F-4D97-AF65-F5344CB8AC3E}">
        <p14:creationId xmlns:p14="http://schemas.microsoft.com/office/powerpoint/2010/main" val="360296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5E275-F7A1-46A1-9175-8CE77735D3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62EE8C-F365-42A1-864D-2CE75EF9E7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82579B-DFC8-4D11-B111-ACF9D8655F2D}"/>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5" name="Footer Placeholder 4">
            <a:extLst>
              <a:ext uri="{FF2B5EF4-FFF2-40B4-BE49-F238E27FC236}">
                <a16:creationId xmlns:a16="http://schemas.microsoft.com/office/drawing/2014/main" id="{EE9E7FB2-CBF4-4430-8D21-440A09D841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D58901-4C7A-491E-8944-ACA6BF01FFF6}"/>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1546345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B1893-0943-4667-8014-DCB68374FB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477019-A178-4C14-89E7-60A02CBF75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538AAA-774F-4635-90EE-D550EEABBA89}"/>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5" name="Footer Placeholder 4">
            <a:extLst>
              <a:ext uri="{FF2B5EF4-FFF2-40B4-BE49-F238E27FC236}">
                <a16:creationId xmlns:a16="http://schemas.microsoft.com/office/drawing/2014/main" id="{6278B70B-070D-4D65-897C-0241B9A3F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40DC8A-D118-47B3-9500-457FC4498803}"/>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99822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D9F9AF-58D3-475D-A91A-DA41F25F32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5C8778-7D54-49CF-9DED-1A9941B41A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392165-BB17-4291-A934-402F5220404C}"/>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5" name="Footer Placeholder 4">
            <a:extLst>
              <a:ext uri="{FF2B5EF4-FFF2-40B4-BE49-F238E27FC236}">
                <a16:creationId xmlns:a16="http://schemas.microsoft.com/office/drawing/2014/main" id="{915B9B32-C781-4C0D-B89D-1F847EE12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F256DF-D93D-4D38-B8B6-98CC93977B41}"/>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161188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4663E-AD13-4638-BFF6-E380669ADE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C9912E-6A4A-4DD6-9077-3A8E1BBF81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4CA645-0FEB-4B73-AF67-A7EEB59B642F}"/>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5" name="Footer Placeholder 4">
            <a:extLst>
              <a:ext uri="{FF2B5EF4-FFF2-40B4-BE49-F238E27FC236}">
                <a16:creationId xmlns:a16="http://schemas.microsoft.com/office/drawing/2014/main" id="{301CDBBB-B3B4-447F-9B18-60646B7603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9A3DC-8BAA-4343-AD7F-3AAC98C99BE8}"/>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336807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B6D73-9514-431F-94A3-B1128EBF08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FEC450-6C7D-461E-B0B0-412325DCDD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AC6E58-1D05-4D47-BF00-44138DBABB43}"/>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5" name="Footer Placeholder 4">
            <a:extLst>
              <a:ext uri="{FF2B5EF4-FFF2-40B4-BE49-F238E27FC236}">
                <a16:creationId xmlns:a16="http://schemas.microsoft.com/office/drawing/2014/main" id="{20DDB602-CE87-4961-9F07-EEBEEAFED6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B5C31-2CD7-481B-85A1-358000E9DFF2}"/>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349234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83003-BB9D-40DE-AD03-5B1A3AC772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FD1215-3A86-418F-9366-F184CF498B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24B748-A10A-4D87-9C10-C898D73186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E20F38-2323-473A-AD3D-DC9684867D5C}"/>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6" name="Footer Placeholder 5">
            <a:extLst>
              <a:ext uri="{FF2B5EF4-FFF2-40B4-BE49-F238E27FC236}">
                <a16:creationId xmlns:a16="http://schemas.microsoft.com/office/drawing/2014/main" id="{87035B1E-7045-4414-8F0F-671DB1BA8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9F6E6-926A-4623-8BCA-8E1C7C3E37BD}"/>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219121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B0FE1-EB36-4F1A-B92C-50BDBD0E92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86809A-D659-465C-AEC7-D0E5A66B5E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96FB80-21B5-4FE9-B5F6-BBC80663D2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660806-F93B-44E3-907F-B176EB5EB8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019201-B886-4E1F-A5EF-86EE640703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EFCF58-4FE6-46D9-A50A-5EBFD0FAFB33}"/>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8" name="Footer Placeholder 7">
            <a:extLst>
              <a:ext uri="{FF2B5EF4-FFF2-40B4-BE49-F238E27FC236}">
                <a16:creationId xmlns:a16="http://schemas.microsoft.com/office/drawing/2014/main" id="{6BD226DD-8EAA-4303-A337-82B909DAEB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ABABE3-317E-4BA9-93B5-12C354A728B8}"/>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1860469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FE671-8C24-4F8D-9230-5F6C5E664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7C720A-7BF1-4BFE-811C-3AD58119C3E9}"/>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4" name="Footer Placeholder 3">
            <a:extLst>
              <a:ext uri="{FF2B5EF4-FFF2-40B4-BE49-F238E27FC236}">
                <a16:creationId xmlns:a16="http://schemas.microsoft.com/office/drawing/2014/main" id="{B64AFC6A-F071-4EFA-BE0F-E2D6DB7973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4EE02-E925-499C-9FE4-98DADB443061}"/>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80373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D861B-F73A-44CC-85EB-1725989752D1}"/>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3" name="Footer Placeholder 2">
            <a:extLst>
              <a:ext uri="{FF2B5EF4-FFF2-40B4-BE49-F238E27FC236}">
                <a16:creationId xmlns:a16="http://schemas.microsoft.com/office/drawing/2014/main" id="{9C78815A-B133-40A9-9727-D7A7F1E994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E9848D-9D5C-4092-84C6-BE4E555CDF8A}"/>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178571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18F0-B411-4628-BB30-AAF1ADAD51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8756AA-91F8-4B11-A42C-2132B57414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D97CD8-48FC-4A6E-82BD-73212AD91A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038D03-554B-42C1-AE4F-90ACCA3652D8}"/>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6" name="Footer Placeholder 5">
            <a:extLst>
              <a:ext uri="{FF2B5EF4-FFF2-40B4-BE49-F238E27FC236}">
                <a16:creationId xmlns:a16="http://schemas.microsoft.com/office/drawing/2014/main" id="{2538DB56-FCE1-4B4B-B7F2-E3BD1EB371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C177DA-80E3-46A6-A03C-0B8871817CE3}"/>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896363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9A404-F207-43A7-B4F4-2BD910DFF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FE25D4-8D15-49A2-955F-98957801D2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35D2CA-6238-4832-8FFF-CDC509D0D1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1D79A1-06D4-4223-BD28-A509A5779867}"/>
              </a:ext>
            </a:extLst>
          </p:cNvPr>
          <p:cNvSpPr>
            <a:spLocks noGrp="1"/>
          </p:cNvSpPr>
          <p:nvPr>
            <p:ph type="dt" sz="half" idx="10"/>
          </p:nvPr>
        </p:nvSpPr>
        <p:spPr/>
        <p:txBody>
          <a:bodyPr/>
          <a:lstStyle/>
          <a:p>
            <a:fld id="{52C38519-9124-465F-BECB-670360D00125}" type="datetimeFigureOut">
              <a:rPr lang="en-US" smtClean="0"/>
              <a:t>10/24/2021</a:t>
            </a:fld>
            <a:endParaRPr lang="en-US"/>
          </a:p>
        </p:txBody>
      </p:sp>
      <p:sp>
        <p:nvSpPr>
          <p:cNvPr id="6" name="Footer Placeholder 5">
            <a:extLst>
              <a:ext uri="{FF2B5EF4-FFF2-40B4-BE49-F238E27FC236}">
                <a16:creationId xmlns:a16="http://schemas.microsoft.com/office/drawing/2014/main" id="{75FE2251-02AA-42D2-9D66-9F76E5B56C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A3FF94-7F9C-4BEB-84D6-3761943A1816}"/>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128450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1A2601-9BE9-4009-9840-5039C3547A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DF9625-7C3F-4979-B505-7034204C72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7AF231-2185-4487-93B5-06B97DB8FB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38519-9124-465F-BECB-670360D00125}" type="datetimeFigureOut">
              <a:rPr lang="en-US" smtClean="0"/>
              <a:t>10/24/2021</a:t>
            </a:fld>
            <a:endParaRPr lang="en-US"/>
          </a:p>
        </p:txBody>
      </p:sp>
      <p:sp>
        <p:nvSpPr>
          <p:cNvPr id="5" name="Footer Placeholder 4">
            <a:extLst>
              <a:ext uri="{FF2B5EF4-FFF2-40B4-BE49-F238E27FC236}">
                <a16:creationId xmlns:a16="http://schemas.microsoft.com/office/drawing/2014/main" id="{A9C3C271-5FB0-4BD0-AEFE-9A407F37A1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2E542B-F7BE-4CC6-B4F6-AA949DED6E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0A457-D13F-47F5-86B0-957C34FF6809}" type="slidenum">
              <a:rPr lang="en-US" smtClean="0"/>
              <a:t>‹#›</a:t>
            </a:fld>
            <a:endParaRPr lang="en-US"/>
          </a:p>
        </p:txBody>
      </p:sp>
    </p:spTree>
    <p:extLst>
      <p:ext uri="{BB962C8B-B14F-4D97-AF65-F5344CB8AC3E}">
        <p14:creationId xmlns:p14="http://schemas.microsoft.com/office/powerpoint/2010/main" val="72731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4448-7E49-4F24-993F-D2107716E0E1}"/>
              </a:ext>
            </a:extLst>
          </p:cNvPr>
          <p:cNvSpPr>
            <a:spLocks noGrp="1"/>
          </p:cNvSpPr>
          <p:nvPr>
            <p:ph type="title"/>
          </p:nvPr>
        </p:nvSpPr>
        <p:spPr>
          <a:xfrm>
            <a:off x="0" y="1"/>
            <a:ext cx="12192000" cy="1036319"/>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8C15B93D-4B2F-4EA4-856F-59BE38224920}"/>
              </a:ext>
            </a:extLst>
          </p:cNvPr>
          <p:cNvSpPr>
            <a:spLocks noGrp="1"/>
          </p:cNvSpPr>
          <p:nvPr>
            <p:ph idx="1"/>
          </p:nvPr>
        </p:nvSpPr>
        <p:spPr>
          <a:xfrm>
            <a:off x="-1" y="1171074"/>
            <a:ext cx="12191999" cy="5686926"/>
          </a:xfrm>
        </p:spPr>
        <p:txBody>
          <a:bodyPr>
            <a:normAutofit/>
          </a:bodyPr>
          <a:lstStyle/>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249 Seek Ye First</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359 Victory in Jesus</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183 Tis Midnight &amp; on Olive’s Brow</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245 Where the Soul Never Dies</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Sermon</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280 I Have Decided to Follow Jesus</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230 This World is not my Home</a:t>
            </a:r>
          </a:p>
          <a:p>
            <a:endParaRPr lang="en-US" dirty="0">
              <a:solidFill>
                <a:schemeClr val="bg1"/>
              </a:solidFill>
            </a:endParaRPr>
          </a:p>
        </p:txBody>
      </p:sp>
    </p:spTree>
    <p:extLst>
      <p:ext uri="{BB962C8B-B14F-4D97-AF65-F5344CB8AC3E}">
        <p14:creationId xmlns:p14="http://schemas.microsoft.com/office/powerpoint/2010/main" val="324069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4448-7E49-4F24-993F-D2107716E0E1}"/>
              </a:ext>
            </a:extLst>
          </p:cNvPr>
          <p:cNvSpPr>
            <a:spLocks noGrp="1"/>
          </p:cNvSpPr>
          <p:nvPr>
            <p:ph type="title"/>
          </p:nvPr>
        </p:nvSpPr>
        <p:spPr>
          <a:xfrm>
            <a:off x="0" y="1"/>
            <a:ext cx="12192000" cy="1036319"/>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8C15B93D-4B2F-4EA4-856F-59BE38224920}"/>
              </a:ext>
            </a:extLst>
          </p:cNvPr>
          <p:cNvSpPr>
            <a:spLocks noGrp="1"/>
          </p:cNvSpPr>
          <p:nvPr>
            <p:ph idx="1"/>
          </p:nvPr>
        </p:nvSpPr>
        <p:spPr>
          <a:xfrm>
            <a:off x="-1" y="1171074"/>
            <a:ext cx="12191999" cy="5686926"/>
          </a:xfrm>
        </p:spPr>
        <p:txBody>
          <a:bodyPr>
            <a:normAutofit/>
          </a:bodyPr>
          <a:lstStyle/>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249 Seek Ye First</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359 Victory in Jesus</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183 Tis Midnight &amp; on Olive’s Brow</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245 Where the Soul Never Dies</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Sermon</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280 I Have Decided to Follow Jesus</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230 This World is not my Home</a:t>
            </a:r>
          </a:p>
          <a:p>
            <a:endParaRPr lang="en-US" dirty="0">
              <a:solidFill>
                <a:schemeClr val="bg1"/>
              </a:solidFill>
            </a:endParaRPr>
          </a:p>
        </p:txBody>
      </p:sp>
    </p:spTree>
    <p:extLst>
      <p:ext uri="{BB962C8B-B14F-4D97-AF65-F5344CB8AC3E}">
        <p14:creationId xmlns:p14="http://schemas.microsoft.com/office/powerpoint/2010/main" val="273983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BD7864E-0CD8-484A-B9D7-239FD9C181E4}"/>
              </a:ext>
            </a:extLst>
          </p:cNvPr>
          <p:cNvSpPr>
            <a:spLocks noGrp="1"/>
          </p:cNvSpPr>
          <p:nvPr>
            <p:ph type="subTitle" idx="1"/>
          </p:nvPr>
        </p:nvSpPr>
        <p:spPr>
          <a:xfrm>
            <a:off x="9467556" y="85115"/>
            <a:ext cx="1519312" cy="1068436"/>
          </a:xfrm>
        </p:spPr>
        <p:txBody>
          <a:bodyPr/>
          <a:lstStyle/>
          <a:p>
            <a:endParaRPr lang="en-US"/>
          </a:p>
        </p:txBody>
      </p:sp>
      <p:pic>
        <p:nvPicPr>
          <p:cNvPr id="1026" name="Picture 2" descr="What To Do When Your World Is Turned Upside Down Pt. 1 - March 29, 2020 -  YouTube">
            <a:extLst>
              <a:ext uri="{FF2B5EF4-FFF2-40B4-BE49-F238E27FC236}">
                <a16:creationId xmlns:a16="http://schemas.microsoft.com/office/drawing/2014/main" id="{19A93A80-5DB0-4056-8A7C-AB45656E08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1669" y="-681733"/>
            <a:ext cx="19635338" cy="11044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7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593274253"/>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Heed the Words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Eternal Life</a:t>
                      </a: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let your anger get out of control and be a strife maker</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 15:18; 29:22;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Eph. 4:26-31) </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81877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Heed the Words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Eternal Life</a:t>
                      </a: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let your anger get out of control and be a strife maker</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 15:18; 29:22;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Eph. 4:26-31) </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Pray for help in time of need, develop self-control,</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&amp; be a peacemaker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(Ph. 4:6-7; Heb. 4:14-16;</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 15:1-4, 18; Mt. 5:9)</a:t>
                      </a: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2194082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844259195"/>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solidFill>
                            <a:schemeClr val="bg1"/>
                          </a:solidFill>
                          <a:latin typeface="Tahoma" panose="020B0604030504040204" pitchFamily="34" charset="0"/>
                          <a:ea typeface="Tahoma" panose="020B0604030504040204" pitchFamily="34" charset="0"/>
                          <a:cs typeface="Tahoma" panose="020B0604030504040204" pitchFamily="34" charset="0"/>
                        </a:rPr>
                        <a:t>Don’t destroy your soul in sinful pursuits</a:t>
                      </a:r>
                    </a:p>
                    <a:p>
                      <a:pPr marL="0" marR="0" algn="ctr">
                        <a:lnSpc>
                          <a:spcPct val="107000"/>
                        </a:lnSpc>
                        <a:spcBef>
                          <a:spcPts val="0"/>
                        </a:spcBef>
                        <a:spcAft>
                          <a:spcPts val="0"/>
                        </a:spcAft>
                      </a:pPr>
                      <a:r>
                        <a:rPr lang="en-US" sz="4000" b="0" dirty="0">
                          <a:solidFill>
                            <a:schemeClr val="bg1"/>
                          </a:solidFill>
                          <a:latin typeface="Tahoma" panose="020B0604030504040204" pitchFamily="34" charset="0"/>
                          <a:ea typeface="Tahoma" panose="020B0604030504040204" pitchFamily="34" charset="0"/>
                          <a:cs typeface="Tahoma" panose="020B0604030504040204" pitchFamily="34" charset="0"/>
                        </a:rPr>
                        <a:t>(Prov. 20:1; 23:29-35; </a:t>
                      </a:r>
                    </a:p>
                    <a:p>
                      <a:pPr marL="0" marR="0" algn="ctr">
                        <a:lnSpc>
                          <a:spcPct val="107000"/>
                        </a:lnSpc>
                        <a:spcBef>
                          <a:spcPts val="0"/>
                        </a:spcBef>
                        <a:spcAft>
                          <a:spcPts val="0"/>
                        </a:spcAft>
                      </a:pPr>
                      <a:r>
                        <a:rPr lang="en-US" sz="4000" b="0" dirty="0">
                          <a:solidFill>
                            <a:schemeClr val="bg1"/>
                          </a:solidFill>
                          <a:latin typeface="Tahoma" panose="020B0604030504040204" pitchFamily="34" charset="0"/>
                          <a:ea typeface="Tahoma" panose="020B0604030504040204" pitchFamily="34" charset="0"/>
                          <a:cs typeface="Tahoma" panose="020B0604030504040204" pitchFamily="34" charset="0"/>
                        </a:rPr>
                        <a:t>1 Peter 4:3)</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3952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3932149000"/>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Heed the Words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Eternal Life</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solidFill>
                            <a:schemeClr val="bg1"/>
                          </a:solidFill>
                          <a:latin typeface="Tahoma" panose="020B0604030504040204" pitchFamily="34" charset="0"/>
                          <a:ea typeface="Tahoma" panose="020B0604030504040204" pitchFamily="34" charset="0"/>
                          <a:cs typeface="Tahoma" panose="020B0604030504040204" pitchFamily="34" charset="0"/>
                        </a:rPr>
                        <a:t>Don’t destroy your soul in sinful pursuits</a:t>
                      </a:r>
                    </a:p>
                    <a:p>
                      <a:pPr marL="0" marR="0" algn="ctr">
                        <a:lnSpc>
                          <a:spcPct val="107000"/>
                        </a:lnSpc>
                        <a:spcBef>
                          <a:spcPts val="0"/>
                        </a:spcBef>
                        <a:spcAft>
                          <a:spcPts val="0"/>
                        </a:spcAft>
                      </a:pPr>
                      <a:r>
                        <a:rPr lang="en-US" sz="4000" b="0" dirty="0">
                          <a:solidFill>
                            <a:schemeClr val="bg1"/>
                          </a:solidFill>
                          <a:latin typeface="Tahoma" panose="020B0604030504040204" pitchFamily="34" charset="0"/>
                          <a:ea typeface="Tahoma" panose="020B0604030504040204" pitchFamily="34" charset="0"/>
                          <a:cs typeface="Tahoma" panose="020B0604030504040204" pitchFamily="34" charset="0"/>
                        </a:rPr>
                        <a:t>(Prov. 20:1; 23:29-35; </a:t>
                      </a:r>
                    </a:p>
                    <a:p>
                      <a:pPr marL="0" marR="0" algn="ctr">
                        <a:lnSpc>
                          <a:spcPct val="107000"/>
                        </a:lnSpc>
                        <a:spcBef>
                          <a:spcPts val="0"/>
                        </a:spcBef>
                        <a:spcAft>
                          <a:spcPts val="0"/>
                        </a:spcAft>
                      </a:pPr>
                      <a:r>
                        <a:rPr lang="en-US" sz="4000" b="0" dirty="0">
                          <a:solidFill>
                            <a:schemeClr val="bg1"/>
                          </a:solidFill>
                          <a:latin typeface="Tahoma" panose="020B0604030504040204" pitchFamily="34" charset="0"/>
                          <a:ea typeface="Tahoma" panose="020B0604030504040204" pitchFamily="34" charset="0"/>
                          <a:cs typeface="Tahoma" panose="020B0604030504040204" pitchFamily="34" charset="0"/>
                        </a:rPr>
                        <a:t>1 Peter 4:3)</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Help someone in need</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(Acts 20:35; Gal. 6:10;</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 19:17;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 25:34-40)</a:t>
                      </a: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2165413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1380189845"/>
              </p:ext>
            </p:extLst>
          </p:nvPr>
        </p:nvGraphicFramePr>
        <p:xfrm>
          <a:off x="0" y="1584959"/>
          <a:ext cx="12192000" cy="55857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Heed the Words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Eternal Life</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give up &amp; quit when you’re suffering seems so difficult you want to die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(Num. 11:15; 1 Kgs. 19:4;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Job 3:11; Jer. 20:14)</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3690419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1622021199"/>
              </p:ext>
            </p:extLst>
          </p:nvPr>
        </p:nvGraphicFramePr>
        <p:xfrm>
          <a:off x="0" y="1584959"/>
          <a:ext cx="12192000" cy="55857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Heed the Words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Eternal Life</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give up &amp; quit when you’re suffering seems so difficult you want to die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(Num. 11:15; 1 Kgs. 19:4;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Job 3:11; Jer. 20:14)</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Fix your eyes on Jesus &amp; persevere with His strength, not your own</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 2:9; 12:1-3;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 15:57-58)</a:t>
                      </a: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1839060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02079"/>
          </a:xfrm>
        </p:spPr>
        <p:txBody>
          <a:bodyPr>
            <a:no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When your world is turned upside down, how do you respond to it?</a:t>
            </a:r>
          </a:p>
        </p:txBody>
      </p:sp>
      <p:sp>
        <p:nvSpPr>
          <p:cNvPr id="3" name="Content Placeholder 2">
            <a:extLst>
              <a:ext uri="{FF2B5EF4-FFF2-40B4-BE49-F238E27FC236}">
                <a16:creationId xmlns:a16="http://schemas.microsoft.com/office/drawing/2014/main" id="{5E95AF51-AE2F-4060-90A6-41163D9D7A35}"/>
              </a:ext>
            </a:extLst>
          </p:cNvPr>
          <p:cNvSpPr>
            <a:spLocks noGrp="1"/>
          </p:cNvSpPr>
          <p:nvPr>
            <p:ph idx="1"/>
          </p:nvPr>
        </p:nvSpPr>
        <p:spPr>
          <a:xfrm>
            <a:off x="0" y="1402080"/>
            <a:ext cx="12192000" cy="5455919"/>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…with anger &amp; strife or prayer &amp; self-control ?</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….hurtful pursuits or helping hands? </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…give up &amp; quit or persevere &amp; thrive?</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Jesus said, “In the world you will have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tribulation</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but</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take courage,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I have overcome the world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(Jn. 16:33)</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0094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3834</TotalTime>
  <Words>763</Words>
  <Application>Microsoft Office PowerPoint</Application>
  <PresentationFormat>Widescreen</PresentationFormat>
  <Paragraphs>90</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What are You Doing When Your  World is Turned Upside Down?</vt:lpstr>
      <vt:lpstr>What are You Doing When Your  World is Turned Upside Down?</vt:lpstr>
      <vt:lpstr>What are You Doing When Your  World is Turned Upside Down?</vt:lpstr>
      <vt:lpstr>What are You Doing When Your  World is Turned Upside Down?</vt:lpstr>
      <vt:lpstr>What are You Doing When Your  World is Turned Upside Down?</vt:lpstr>
      <vt:lpstr>What are You Doing When Your  World is Turned Upside Down?</vt:lpstr>
      <vt:lpstr>When your world is turned upside down, how do you respond to it?</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41</cp:revision>
  <cp:lastPrinted>2021-10-23T21:10:49Z</cp:lastPrinted>
  <dcterms:created xsi:type="dcterms:W3CDTF">2021-10-15T21:41:44Z</dcterms:created>
  <dcterms:modified xsi:type="dcterms:W3CDTF">2021-10-24T23:49:25Z</dcterms:modified>
</cp:coreProperties>
</file>