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5" r:id="rId3"/>
    <p:sldId id="257" r:id="rId4"/>
    <p:sldId id="276" r:id="rId5"/>
    <p:sldId id="260" r:id="rId6"/>
    <p:sldId id="262" r:id="rId7"/>
    <p:sldId id="277" r:id="rId8"/>
    <p:sldId id="267" r:id="rId9"/>
    <p:sldId id="278" r:id="rId10"/>
    <p:sldId id="266" r:id="rId11"/>
    <p:sldId id="264" r:id="rId12"/>
    <p:sldId id="265" r:id="rId13"/>
    <p:sldId id="268" r:id="rId14"/>
    <p:sldId id="272" r:id="rId15"/>
    <p:sldId id="274" r:id="rId16"/>
    <p:sldId id="273"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D520-6E89-233C-DEE1-B8AC9F137C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5E1010-6422-D6D3-AB45-2DC27E20F5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68EE2A-54D6-2156-3BDF-1ACFAF20B66A}"/>
              </a:ext>
            </a:extLst>
          </p:cNvPr>
          <p:cNvSpPr>
            <a:spLocks noGrp="1"/>
          </p:cNvSpPr>
          <p:nvPr>
            <p:ph type="dt" sz="half" idx="10"/>
          </p:nvPr>
        </p:nvSpPr>
        <p:spPr/>
        <p:txBody>
          <a:bodyPr/>
          <a:lstStyle/>
          <a:p>
            <a:fld id="{0129540A-F576-4A87-8699-8DA81045688B}" type="datetimeFigureOut">
              <a:rPr lang="en-US" smtClean="0"/>
              <a:t>8/4/2022</a:t>
            </a:fld>
            <a:endParaRPr lang="en-US"/>
          </a:p>
        </p:txBody>
      </p:sp>
      <p:sp>
        <p:nvSpPr>
          <p:cNvPr id="5" name="Footer Placeholder 4">
            <a:extLst>
              <a:ext uri="{FF2B5EF4-FFF2-40B4-BE49-F238E27FC236}">
                <a16:creationId xmlns:a16="http://schemas.microsoft.com/office/drawing/2014/main" id="{85E947B1-E7EC-610E-5DD8-4414FC81BA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92A30F-7CFD-F825-9303-ADBF9150A8B1}"/>
              </a:ext>
            </a:extLst>
          </p:cNvPr>
          <p:cNvSpPr>
            <a:spLocks noGrp="1"/>
          </p:cNvSpPr>
          <p:nvPr>
            <p:ph type="sldNum" sz="quarter" idx="12"/>
          </p:nvPr>
        </p:nvSpPr>
        <p:spPr/>
        <p:txBody>
          <a:bodyPr/>
          <a:lstStyle/>
          <a:p>
            <a:fld id="{00715BDE-4A55-467B-9B3B-4DBB2882F406}" type="slidenum">
              <a:rPr lang="en-US" smtClean="0"/>
              <a:t>‹#›</a:t>
            </a:fld>
            <a:endParaRPr lang="en-US"/>
          </a:p>
        </p:txBody>
      </p:sp>
    </p:spTree>
    <p:extLst>
      <p:ext uri="{BB962C8B-B14F-4D97-AF65-F5344CB8AC3E}">
        <p14:creationId xmlns:p14="http://schemas.microsoft.com/office/powerpoint/2010/main" val="1255417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AF15-AC4D-AAD5-1DC0-74E4BBC0AD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014601-7FF1-FFB6-9B7A-130CD06F44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9F7BB-3656-3B6E-D43D-ADA20C79E498}"/>
              </a:ext>
            </a:extLst>
          </p:cNvPr>
          <p:cNvSpPr>
            <a:spLocks noGrp="1"/>
          </p:cNvSpPr>
          <p:nvPr>
            <p:ph type="dt" sz="half" idx="10"/>
          </p:nvPr>
        </p:nvSpPr>
        <p:spPr/>
        <p:txBody>
          <a:bodyPr/>
          <a:lstStyle/>
          <a:p>
            <a:fld id="{0129540A-F576-4A87-8699-8DA81045688B}" type="datetimeFigureOut">
              <a:rPr lang="en-US" smtClean="0"/>
              <a:t>8/4/2022</a:t>
            </a:fld>
            <a:endParaRPr lang="en-US"/>
          </a:p>
        </p:txBody>
      </p:sp>
      <p:sp>
        <p:nvSpPr>
          <p:cNvPr id="5" name="Footer Placeholder 4">
            <a:extLst>
              <a:ext uri="{FF2B5EF4-FFF2-40B4-BE49-F238E27FC236}">
                <a16:creationId xmlns:a16="http://schemas.microsoft.com/office/drawing/2014/main" id="{E1B44261-92A5-3EF5-6463-976A190C7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CFA23-85AD-2B0D-BE3B-35821C49A7CA}"/>
              </a:ext>
            </a:extLst>
          </p:cNvPr>
          <p:cNvSpPr>
            <a:spLocks noGrp="1"/>
          </p:cNvSpPr>
          <p:nvPr>
            <p:ph type="sldNum" sz="quarter" idx="12"/>
          </p:nvPr>
        </p:nvSpPr>
        <p:spPr/>
        <p:txBody>
          <a:bodyPr/>
          <a:lstStyle/>
          <a:p>
            <a:fld id="{00715BDE-4A55-467B-9B3B-4DBB2882F406}" type="slidenum">
              <a:rPr lang="en-US" smtClean="0"/>
              <a:t>‹#›</a:t>
            </a:fld>
            <a:endParaRPr lang="en-US"/>
          </a:p>
        </p:txBody>
      </p:sp>
    </p:spTree>
    <p:extLst>
      <p:ext uri="{BB962C8B-B14F-4D97-AF65-F5344CB8AC3E}">
        <p14:creationId xmlns:p14="http://schemas.microsoft.com/office/powerpoint/2010/main" val="22635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0C88A8-2071-57D8-0B3A-1A9A8E249D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4E0333-D7B1-82B3-3E19-4A940F99C6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DC922-A4DB-9771-8544-8AD593A846BD}"/>
              </a:ext>
            </a:extLst>
          </p:cNvPr>
          <p:cNvSpPr>
            <a:spLocks noGrp="1"/>
          </p:cNvSpPr>
          <p:nvPr>
            <p:ph type="dt" sz="half" idx="10"/>
          </p:nvPr>
        </p:nvSpPr>
        <p:spPr/>
        <p:txBody>
          <a:bodyPr/>
          <a:lstStyle/>
          <a:p>
            <a:fld id="{0129540A-F576-4A87-8699-8DA81045688B}" type="datetimeFigureOut">
              <a:rPr lang="en-US" smtClean="0"/>
              <a:t>8/4/2022</a:t>
            </a:fld>
            <a:endParaRPr lang="en-US"/>
          </a:p>
        </p:txBody>
      </p:sp>
      <p:sp>
        <p:nvSpPr>
          <p:cNvPr id="5" name="Footer Placeholder 4">
            <a:extLst>
              <a:ext uri="{FF2B5EF4-FFF2-40B4-BE49-F238E27FC236}">
                <a16:creationId xmlns:a16="http://schemas.microsoft.com/office/drawing/2014/main" id="{CB816D69-E8B9-EA8E-2090-71EEF86C8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CA4E6-B218-EEB1-AC6D-2AA0EF5ACCD2}"/>
              </a:ext>
            </a:extLst>
          </p:cNvPr>
          <p:cNvSpPr>
            <a:spLocks noGrp="1"/>
          </p:cNvSpPr>
          <p:nvPr>
            <p:ph type="sldNum" sz="quarter" idx="12"/>
          </p:nvPr>
        </p:nvSpPr>
        <p:spPr/>
        <p:txBody>
          <a:bodyPr/>
          <a:lstStyle/>
          <a:p>
            <a:fld id="{00715BDE-4A55-467B-9B3B-4DBB2882F406}" type="slidenum">
              <a:rPr lang="en-US" smtClean="0"/>
              <a:t>‹#›</a:t>
            </a:fld>
            <a:endParaRPr lang="en-US"/>
          </a:p>
        </p:txBody>
      </p:sp>
    </p:spTree>
    <p:extLst>
      <p:ext uri="{BB962C8B-B14F-4D97-AF65-F5344CB8AC3E}">
        <p14:creationId xmlns:p14="http://schemas.microsoft.com/office/powerpoint/2010/main" val="72573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B273-7628-EC99-E05A-47C2D2C85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B1570-1429-4401-9229-6342B9E8D0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CDD3E-9278-A41C-2852-3A79E6DA484D}"/>
              </a:ext>
            </a:extLst>
          </p:cNvPr>
          <p:cNvSpPr>
            <a:spLocks noGrp="1"/>
          </p:cNvSpPr>
          <p:nvPr>
            <p:ph type="dt" sz="half" idx="10"/>
          </p:nvPr>
        </p:nvSpPr>
        <p:spPr/>
        <p:txBody>
          <a:bodyPr/>
          <a:lstStyle/>
          <a:p>
            <a:fld id="{0129540A-F576-4A87-8699-8DA81045688B}" type="datetimeFigureOut">
              <a:rPr lang="en-US" smtClean="0"/>
              <a:t>8/4/2022</a:t>
            </a:fld>
            <a:endParaRPr lang="en-US"/>
          </a:p>
        </p:txBody>
      </p:sp>
      <p:sp>
        <p:nvSpPr>
          <p:cNvPr id="5" name="Footer Placeholder 4">
            <a:extLst>
              <a:ext uri="{FF2B5EF4-FFF2-40B4-BE49-F238E27FC236}">
                <a16:creationId xmlns:a16="http://schemas.microsoft.com/office/drawing/2014/main" id="{74A1BB8B-F8DB-5D2C-ECA7-E88E31F3C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A2CE2-2FE7-C9BF-02BF-8CB543627EA3}"/>
              </a:ext>
            </a:extLst>
          </p:cNvPr>
          <p:cNvSpPr>
            <a:spLocks noGrp="1"/>
          </p:cNvSpPr>
          <p:nvPr>
            <p:ph type="sldNum" sz="quarter" idx="12"/>
          </p:nvPr>
        </p:nvSpPr>
        <p:spPr/>
        <p:txBody>
          <a:bodyPr/>
          <a:lstStyle/>
          <a:p>
            <a:fld id="{00715BDE-4A55-467B-9B3B-4DBB2882F406}" type="slidenum">
              <a:rPr lang="en-US" smtClean="0"/>
              <a:t>‹#›</a:t>
            </a:fld>
            <a:endParaRPr lang="en-US"/>
          </a:p>
        </p:txBody>
      </p:sp>
    </p:spTree>
    <p:extLst>
      <p:ext uri="{BB962C8B-B14F-4D97-AF65-F5344CB8AC3E}">
        <p14:creationId xmlns:p14="http://schemas.microsoft.com/office/powerpoint/2010/main" val="39722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F5CB-D2F6-8187-981F-655EE8B008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2E25A2-321B-9894-D92B-DB9E4FCD0D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FECCD2-ECEE-28FE-48DE-6108CA25BC19}"/>
              </a:ext>
            </a:extLst>
          </p:cNvPr>
          <p:cNvSpPr>
            <a:spLocks noGrp="1"/>
          </p:cNvSpPr>
          <p:nvPr>
            <p:ph type="dt" sz="half" idx="10"/>
          </p:nvPr>
        </p:nvSpPr>
        <p:spPr/>
        <p:txBody>
          <a:bodyPr/>
          <a:lstStyle/>
          <a:p>
            <a:fld id="{0129540A-F576-4A87-8699-8DA81045688B}" type="datetimeFigureOut">
              <a:rPr lang="en-US" smtClean="0"/>
              <a:t>8/4/2022</a:t>
            </a:fld>
            <a:endParaRPr lang="en-US"/>
          </a:p>
        </p:txBody>
      </p:sp>
      <p:sp>
        <p:nvSpPr>
          <p:cNvPr id="5" name="Footer Placeholder 4">
            <a:extLst>
              <a:ext uri="{FF2B5EF4-FFF2-40B4-BE49-F238E27FC236}">
                <a16:creationId xmlns:a16="http://schemas.microsoft.com/office/drawing/2014/main" id="{3D557036-4F3E-E6B6-7FEC-B52986278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2B652-0D60-5063-0ED6-1E661CDAD6B2}"/>
              </a:ext>
            </a:extLst>
          </p:cNvPr>
          <p:cNvSpPr>
            <a:spLocks noGrp="1"/>
          </p:cNvSpPr>
          <p:nvPr>
            <p:ph type="sldNum" sz="quarter" idx="12"/>
          </p:nvPr>
        </p:nvSpPr>
        <p:spPr/>
        <p:txBody>
          <a:bodyPr/>
          <a:lstStyle/>
          <a:p>
            <a:fld id="{00715BDE-4A55-467B-9B3B-4DBB2882F406}" type="slidenum">
              <a:rPr lang="en-US" smtClean="0"/>
              <a:t>‹#›</a:t>
            </a:fld>
            <a:endParaRPr lang="en-US"/>
          </a:p>
        </p:txBody>
      </p:sp>
    </p:spTree>
    <p:extLst>
      <p:ext uri="{BB962C8B-B14F-4D97-AF65-F5344CB8AC3E}">
        <p14:creationId xmlns:p14="http://schemas.microsoft.com/office/powerpoint/2010/main" val="71004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FCD3-8A61-C00A-F2F3-A6CD88682A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D87C2-AE4E-A9B7-6CDF-9B8B8E42B1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2A5CDF-5931-D783-1114-5CA4D62F71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9C5B7A-800D-6228-B682-61255DF17C55}"/>
              </a:ext>
            </a:extLst>
          </p:cNvPr>
          <p:cNvSpPr>
            <a:spLocks noGrp="1"/>
          </p:cNvSpPr>
          <p:nvPr>
            <p:ph type="dt" sz="half" idx="10"/>
          </p:nvPr>
        </p:nvSpPr>
        <p:spPr/>
        <p:txBody>
          <a:bodyPr/>
          <a:lstStyle/>
          <a:p>
            <a:fld id="{0129540A-F576-4A87-8699-8DA81045688B}" type="datetimeFigureOut">
              <a:rPr lang="en-US" smtClean="0"/>
              <a:t>8/4/2022</a:t>
            </a:fld>
            <a:endParaRPr lang="en-US"/>
          </a:p>
        </p:txBody>
      </p:sp>
      <p:sp>
        <p:nvSpPr>
          <p:cNvPr id="6" name="Footer Placeholder 5">
            <a:extLst>
              <a:ext uri="{FF2B5EF4-FFF2-40B4-BE49-F238E27FC236}">
                <a16:creationId xmlns:a16="http://schemas.microsoft.com/office/drawing/2014/main" id="{3A138C49-BEF2-D617-4497-A39753CBBE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70086-7F5C-A8FA-C489-D6497D4134B8}"/>
              </a:ext>
            </a:extLst>
          </p:cNvPr>
          <p:cNvSpPr>
            <a:spLocks noGrp="1"/>
          </p:cNvSpPr>
          <p:nvPr>
            <p:ph type="sldNum" sz="quarter" idx="12"/>
          </p:nvPr>
        </p:nvSpPr>
        <p:spPr/>
        <p:txBody>
          <a:bodyPr/>
          <a:lstStyle/>
          <a:p>
            <a:fld id="{00715BDE-4A55-467B-9B3B-4DBB2882F406}" type="slidenum">
              <a:rPr lang="en-US" smtClean="0"/>
              <a:t>‹#›</a:t>
            </a:fld>
            <a:endParaRPr lang="en-US"/>
          </a:p>
        </p:txBody>
      </p:sp>
    </p:spTree>
    <p:extLst>
      <p:ext uri="{BB962C8B-B14F-4D97-AF65-F5344CB8AC3E}">
        <p14:creationId xmlns:p14="http://schemas.microsoft.com/office/powerpoint/2010/main" val="12190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064D-720F-BFB5-DBD8-515ABA5756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4E96BA-554F-405B-09BB-4EF4D1A32E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80AED3-A68E-9BDE-F2DE-42FC8CA56E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E48C32-4A88-8630-7B92-8B7D2E0FA7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2CDA53-B98D-983D-BC99-273B382DEA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441A08-7C0D-8946-7D28-589E75CEDE15}"/>
              </a:ext>
            </a:extLst>
          </p:cNvPr>
          <p:cNvSpPr>
            <a:spLocks noGrp="1"/>
          </p:cNvSpPr>
          <p:nvPr>
            <p:ph type="dt" sz="half" idx="10"/>
          </p:nvPr>
        </p:nvSpPr>
        <p:spPr/>
        <p:txBody>
          <a:bodyPr/>
          <a:lstStyle/>
          <a:p>
            <a:fld id="{0129540A-F576-4A87-8699-8DA81045688B}" type="datetimeFigureOut">
              <a:rPr lang="en-US" smtClean="0"/>
              <a:t>8/4/2022</a:t>
            </a:fld>
            <a:endParaRPr lang="en-US"/>
          </a:p>
        </p:txBody>
      </p:sp>
      <p:sp>
        <p:nvSpPr>
          <p:cNvPr id="8" name="Footer Placeholder 7">
            <a:extLst>
              <a:ext uri="{FF2B5EF4-FFF2-40B4-BE49-F238E27FC236}">
                <a16:creationId xmlns:a16="http://schemas.microsoft.com/office/drawing/2014/main" id="{2040F231-D1D4-B6A3-F743-EA797573C4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10553E-4820-A14C-44A2-270B7DE7A20C}"/>
              </a:ext>
            </a:extLst>
          </p:cNvPr>
          <p:cNvSpPr>
            <a:spLocks noGrp="1"/>
          </p:cNvSpPr>
          <p:nvPr>
            <p:ph type="sldNum" sz="quarter" idx="12"/>
          </p:nvPr>
        </p:nvSpPr>
        <p:spPr/>
        <p:txBody>
          <a:bodyPr/>
          <a:lstStyle/>
          <a:p>
            <a:fld id="{00715BDE-4A55-467B-9B3B-4DBB2882F406}" type="slidenum">
              <a:rPr lang="en-US" smtClean="0"/>
              <a:t>‹#›</a:t>
            </a:fld>
            <a:endParaRPr lang="en-US"/>
          </a:p>
        </p:txBody>
      </p:sp>
    </p:spTree>
    <p:extLst>
      <p:ext uri="{BB962C8B-B14F-4D97-AF65-F5344CB8AC3E}">
        <p14:creationId xmlns:p14="http://schemas.microsoft.com/office/powerpoint/2010/main" val="632141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BD81-A9B2-E4B8-D201-AB7B2643EB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45280F-06BA-82F5-6CDA-9E2EE826A65B}"/>
              </a:ext>
            </a:extLst>
          </p:cNvPr>
          <p:cNvSpPr>
            <a:spLocks noGrp="1"/>
          </p:cNvSpPr>
          <p:nvPr>
            <p:ph type="dt" sz="half" idx="10"/>
          </p:nvPr>
        </p:nvSpPr>
        <p:spPr/>
        <p:txBody>
          <a:bodyPr/>
          <a:lstStyle/>
          <a:p>
            <a:fld id="{0129540A-F576-4A87-8699-8DA81045688B}" type="datetimeFigureOut">
              <a:rPr lang="en-US" smtClean="0"/>
              <a:t>8/4/2022</a:t>
            </a:fld>
            <a:endParaRPr lang="en-US"/>
          </a:p>
        </p:txBody>
      </p:sp>
      <p:sp>
        <p:nvSpPr>
          <p:cNvPr id="4" name="Footer Placeholder 3">
            <a:extLst>
              <a:ext uri="{FF2B5EF4-FFF2-40B4-BE49-F238E27FC236}">
                <a16:creationId xmlns:a16="http://schemas.microsoft.com/office/drawing/2014/main" id="{76C5271F-23B7-5765-B05F-CA5D0F9444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B08FF1-7CC5-7D58-9F2E-908FAA1A826A}"/>
              </a:ext>
            </a:extLst>
          </p:cNvPr>
          <p:cNvSpPr>
            <a:spLocks noGrp="1"/>
          </p:cNvSpPr>
          <p:nvPr>
            <p:ph type="sldNum" sz="quarter" idx="12"/>
          </p:nvPr>
        </p:nvSpPr>
        <p:spPr/>
        <p:txBody>
          <a:bodyPr/>
          <a:lstStyle/>
          <a:p>
            <a:fld id="{00715BDE-4A55-467B-9B3B-4DBB2882F406}" type="slidenum">
              <a:rPr lang="en-US" smtClean="0"/>
              <a:t>‹#›</a:t>
            </a:fld>
            <a:endParaRPr lang="en-US"/>
          </a:p>
        </p:txBody>
      </p:sp>
    </p:spTree>
    <p:extLst>
      <p:ext uri="{BB962C8B-B14F-4D97-AF65-F5344CB8AC3E}">
        <p14:creationId xmlns:p14="http://schemas.microsoft.com/office/powerpoint/2010/main" val="75225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19A03-06A2-AC6E-4AA0-83B723C6ABC9}"/>
              </a:ext>
            </a:extLst>
          </p:cNvPr>
          <p:cNvSpPr>
            <a:spLocks noGrp="1"/>
          </p:cNvSpPr>
          <p:nvPr>
            <p:ph type="dt" sz="half" idx="10"/>
          </p:nvPr>
        </p:nvSpPr>
        <p:spPr/>
        <p:txBody>
          <a:bodyPr/>
          <a:lstStyle/>
          <a:p>
            <a:fld id="{0129540A-F576-4A87-8699-8DA81045688B}" type="datetimeFigureOut">
              <a:rPr lang="en-US" smtClean="0"/>
              <a:t>8/4/2022</a:t>
            </a:fld>
            <a:endParaRPr lang="en-US"/>
          </a:p>
        </p:txBody>
      </p:sp>
      <p:sp>
        <p:nvSpPr>
          <p:cNvPr id="3" name="Footer Placeholder 2">
            <a:extLst>
              <a:ext uri="{FF2B5EF4-FFF2-40B4-BE49-F238E27FC236}">
                <a16:creationId xmlns:a16="http://schemas.microsoft.com/office/drawing/2014/main" id="{4B9C795B-5F98-47FA-BB4E-5846A91E38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C1343-A641-3A4A-4FB4-E7FDBBDD41EE}"/>
              </a:ext>
            </a:extLst>
          </p:cNvPr>
          <p:cNvSpPr>
            <a:spLocks noGrp="1"/>
          </p:cNvSpPr>
          <p:nvPr>
            <p:ph type="sldNum" sz="quarter" idx="12"/>
          </p:nvPr>
        </p:nvSpPr>
        <p:spPr/>
        <p:txBody>
          <a:bodyPr/>
          <a:lstStyle/>
          <a:p>
            <a:fld id="{00715BDE-4A55-467B-9B3B-4DBB2882F406}" type="slidenum">
              <a:rPr lang="en-US" smtClean="0"/>
              <a:t>‹#›</a:t>
            </a:fld>
            <a:endParaRPr lang="en-US"/>
          </a:p>
        </p:txBody>
      </p:sp>
    </p:spTree>
    <p:extLst>
      <p:ext uri="{BB962C8B-B14F-4D97-AF65-F5344CB8AC3E}">
        <p14:creationId xmlns:p14="http://schemas.microsoft.com/office/powerpoint/2010/main" val="134734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9596-8FE3-F719-74A1-6CBBF6EFD0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60CB43-00E7-5148-D288-A0E190B6E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3FB1BA-49CF-B654-AE0C-7ABE55782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E8F089-575A-95A1-E7C5-9B131C951D2E}"/>
              </a:ext>
            </a:extLst>
          </p:cNvPr>
          <p:cNvSpPr>
            <a:spLocks noGrp="1"/>
          </p:cNvSpPr>
          <p:nvPr>
            <p:ph type="dt" sz="half" idx="10"/>
          </p:nvPr>
        </p:nvSpPr>
        <p:spPr/>
        <p:txBody>
          <a:bodyPr/>
          <a:lstStyle/>
          <a:p>
            <a:fld id="{0129540A-F576-4A87-8699-8DA81045688B}" type="datetimeFigureOut">
              <a:rPr lang="en-US" smtClean="0"/>
              <a:t>8/4/2022</a:t>
            </a:fld>
            <a:endParaRPr lang="en-US"/>
          </a:p>
        </p:txBody>
      </p:sp>
      <p:sp>
        <p:nvSpPr>
          <p:cNvPr id="6" name="Footer Placeholder 5">
            <a:extLst>
              <a:ext uri="{FF2B5EF4-FFF2-40B4-BE49-F238E27FC236}">
                <a16:creationId xmlns:a16="http://schemas.microsoft.com/office/drawing/2014/main" id="{1A5134EE-0FFD-5D13-DC39-411AD5BDE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6BB9F5-F61E-1BD7-DEA1-56C85A72D816}"/>
              </a:ext>
            </a:extLst>
          </p:cNvPr>
          <p:cNvSpPr>
            <a:spLocks noGrp="1"/>
          </p:cNvSpPr>
          <p:nvPr>
            <p:ph type="sldNum" sz="quarter" idx="12"/>
          </p:nvPr>
        </p:nvSpPr>
        <p:spPr/>
        <p:txBody>
          <a:bodyPr/>
          <a:lstStyle/>
          <a:p>
            <a:fld id="{00715BDE-4A55-467B-9B3B-4DBB2882F406}" type="slidenum">
              <a:rPr lang="en-US" smtClean="0"/>
              <a:t>‹#›</a:t>
            </a:fld>
            <a:endParaRPr lang="en-US"/>
          </a:p>
        </p:txBody>
      </p:sp>
    </p:spTree>
    <p:extLst>
      <p:ext uri="{BB962C8B-B14F-4D97-AF65-F5344CB8AC3E}">
        <p14:creationId xmlns:p14="http://schemas.microsoft.com/office/powerpoint/2010/main" val="93140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A565-318B-43F2-8253-A272839010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A76B90-819C-A7A7-5969-51CDBC6DF1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1DD38B-5EBA-391B-45A7-E443DBE5A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B94075-760B-C8B8-7FBB-097816373D2B}"/>
              </a:ext>
            </a:extLst>
          </p:cNvPr>
          <p:cNvSpPr>
            <a:spLocks noGrp="1"/>
          </p:cNvSpPr>
          <p:nvPr>
            <p:ph type="dt" sz="half" idx="10"/>
          </p:nvPr>
        </p:nvSpPr>
        <p:spPr/>
        <p:txBody>
          <a:bodyPr/>
          <a:lstStyle/>
          <a:p>
            <a:fld id="{0129540A-F576-4A87-8699-8DA81045688B}" type="datetimeFigureOut">
              <a:rPr lang="en-US" smtClean="0"/>
              <a:t>8/4/2022</a:t>
            </a:fld>
            <a:endParaRPr lang="en-US"/>
          </a:p>
        </p:txBody>
      </p:sp>
      <p:sp>
        <p:nvSpPr>
          <p:cNvPr id="6" name="Footer Placeholder 5">
            <a:extLst>
              <a:ext uri="{FF2B5EF4-FFF2-40B4-BE49-F238E27FC236}">
                <a16:creationId xmlns:a16="http://schemas.microsoft.com/office/drawing/2014/main" id="{E7CAA9B8-DEA0-C12F-97C0-9C2CB5198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12A841-C299-0A7A-45DB-9342130BB7C4}"/>
              </a:ext>
            </a:extLst>
          </p:cNvPr>
          <p:cNvSpPr>
            <a:spLocks noGrp="1"/>
          </p:cNvSpPr>
          <p:nvPr>
            <p:ph type="sldNum" sz="quarter" idx="12"/>
          </p:nvPr>
        </p:nvSpPr>
        <p:spPr/>
        <p:txBody>
          <a:bodyPr/>
          <a:lstStyle/>
          <a:p>
            <a:fld id="{00715BDE-4A55-467B-9B3B-4DBB2882F406}" type="slidenum">
              <a:rPr lang="en-US" smtClean="0"/>
              <a:t>‹#›</a:t>
            </a:fld>
            <a:endParaRPr lang="en-US"/>
          </a:p>
        </p:txBody>
      </p:sp>
    </p:spTree>
    <p:extLst>
      <p:ext uri="{BB962C8B-B14F-4D97-AF65-F5344CB8AC3E}">
        <p14:creationId xmlns:p14="http://schemas.microsoft.com/office/powerpoint/2010/main" val="387446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C2F11E-8987-CF82-8591-AD640EFC80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228AAD-1AC2-FC8F-8BE4-7F0EBD2339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6294D-3060-A685-1393-1D35392CEA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9540A-F576-4A87-8699-8DA81045688B}" type="datetimeFigureOut">
              <a:rPr lang="en-US" smtClean="0"/>
              <a:t>8/4/2022</a:t>
            </a:fld>
            <a:endParaRPr lang="en-US"/>
          </a:p>
        </p:txBody>
      </p:sp>
      <p:sp>
        <p:nvSpPr>
          <p:cNvPr id="5" name="Footer Placeholder 4">
            <a:extLst>
              <a:ext uri="{FF2B5EF4-FFF2-40B4-BE49-F238E27FC236}">
                <a16:creationId xmlns:a16="http://schemas.microsoft.com/office/drawing/2014/main" id="{943139A7-B709-A37A-0AC5-F504973510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77DDD2-4E4F-261C-5FF4-CA158D413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5BDE-4A55-467B-9B3B-4DBB2882F406}" type="slidenum">
              <a:rPr lang="en-US" smtClean="0"/>
              <a:t>‹#›</a:t>
            </a:fld>
            <a:endParaRPr lang="en-US"/>
          </a:p>
        </p:txBody>
      </p:sp>
    </p:spTree>
    <p:extLst>
      <p:ext uri="{BB962C8B-B14F-4D97-AF65-F5344CB8AC3E}">
        <p14:creationId xmlns:p14="http://schemas.microsoft.com/office/powerpoint/2010/main" val="2372088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9DE046-3EF3-C043-10C0-00C9B7F9354A}"/>
              </a:ext>
            </a:extLst>
          </p:cNvPr>
          <p:cNvSpPr>
            <a:spLocks noGrp="1"/>
          </p:cNvSpPr>
          <p:nvPr>
            <p:ph idx="1"/>
          </p:nvPr>
        </p:nvSpPr>
        <p:spPr>
          <a:xfrm>
            <a:off x="838200" y="1147313"/>
            <a:ext cx="10515600" cy="4789660"/>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r>
              <a:rPr lang="en-US" sz="4000" dirty="0">
                <a:solidFill>
                  <a:srgbClr val="FFFF00"/>
                </a:solidFill>
              </a:rPr>
              <a:t>Job 31:1-4 ESV  </a:t>
            </a:r>
            <a:br>
              <a:rPr lang="en-US" sz="4000" dirty="0"/>
            </a:br>
            <a:r>
              <a:rPr lang="en-US" sz="4000" b="1" dirty="0">
                <a:solidFill>
                  <a:schemeClr val="bg1"/>
                </a:solidFill>
              </a:rPr>
              <a:t>“I have made a covenant </a:t>
            </a:r>
            <a:r>
              <a:rPr lang="en-US" sz="4000" b="1" u="sng" dirty="0">
                <a:solidFill>
                  <a:schemeClr val="bg1"/>
                </a:solidFill>
              </a:rPr>
              <a:t>with my eyes</a:t>
            </a:r>
            <a:r>
              <a:rPr lang="en-US" sz="4000" b="1" dirty="0">
                <a:solidFill>
                  <a:schemeClr val="bg1"/>
                </a:solidFill>
              </a:rPr>
              <a:t>; how then could I gaze at a virgin?  </a:t>
            </a:r>
            <a:br>
              <a:rPr lang="en-US" sz="4000" b="1" dirty="0">
                <a:solidFill>
                  <a:schemeClr val="bg1"/>
                </a:solidFill>
              </a:rPr>
            </a:br>
            <a:r>
              <a:rPr lang="en-US" sz="4000" b="1" dirty="0">
                <a:solidFill>
                  <a:schemeClr val="bg1"/>
                </a:solidFill>
              </a:rPr>
              <a:t>(2)  What would be my portion from God above and my heritage from the Almighty on high?  </a:t>
            </a:r>
            <a:br>
              <a:rPr lang="en-US" sz="4000" b="1" dirty="0">
                <a:solidFill>
                  <a:schemeClr val="bg1"/>
                </a:solidFill>
              </a:rPr>
            </a:br>
            <a:r>
              <a:rPr lang="en-US" sz="4000" b="1" dirty="0">
                <a:solidFill>
                  <a:schemeClr val="bg1"/>
                </a:solidFill>
              </a:rPr>
              <a:t>(3)  Is not calamity for the unrighteous, and disaster for the workers of iniquity?  </a:t>
            </a:r>
            <a:br>
              <a:rPr lang="en-US" sz="4000" b="1" dirty="0">
                <a:solidFill>
                  <a:schemeClr val="bg1"/>
                </a:solidFill>
              </a:rPr>
            </a:br>
            <a:r>
              <a:rPr lang="en-US" sz="4000" b="1" dirty="0">
                <a:solidFill>
                  <a:schemeClr val="bg1"/>
                </a:solidFill>
              </a:rPr>
              <a:t>(4)  Does not he see my ways and number all my steps?</a:t>
            </a:r>
          </a:p>
        </p:txBody>
      </p:sp>
    </p:spTree>
    <p:extLst>
      <p:ext uri="{BB962C8B-B14F-4D97-AF65-F5344CB8AC3E}">
        <p14:creationId xmlns:p14="http://schemas.microsoft.com/office/powerpoint/2010/main" val="1804593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643E31-E253-1928-C8B9-9B0903B519A7}"/>
              </a:ext>
            </a:extLst>
          </p:cNvPr>
          <p:cNvSpPr>
            <a:spLocks noGrp="1"/>
          </p:cNvSpPr>
          <p:nvPr>
            <p:ph idx="1"/>
          </p:nvPr>
        </p:nvSpPr>
        <p:spPr>
          <a:xfrm>
            <a:off x="0" y="0"/>
            <a:ext cx="12192000" cy="1669774"/>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pPr>
              <a:lnSpc>
                <a:spcPct val="107000"/>
              </a:lnSpc>
              <a:spcBef>
                <a:spcPts val="0"/>
              </a:spcBef>
            </a:pPr>
            <a:r>
              <a:rPr lang="en-US" sz="3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2 Peter 2:14 KJV  </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b="1" i="1" dirty="0">
                <a:effectLst/>
                <a:latin typeface="Calibri" panose="020F0502020204030204" pitchFamily="34" charset="0"/>
                <a:ea typeface="Calibri" panose="020F0502020204030204" pitchFamily="34" charset="0"/>
                <a:cs typeface="Times New Roman" panose="02020603050405020304" pitchFamily="18" charset="0"/>
              </a:rPr>
              <a:t>Having </a:t>
            </a:r>
            <a:r>
              <a:rPr lang="en-US" sz="3600" b="1" i="1" u="sng" dirty="0">
                <a:effectLst/>
                <a:latin typeface="Calibri" panose="020F0502020204030204" pitchFamily="34" charset="0"/>
                <a:ea typeface="Calibri" panose="020F0502020204030204" pitchFamily="34" charset="0"/>
                <a:cs typeface="Times New Roman" panose="02020603050405020304" pitchFamily="18" charset="0"/>
              </a:rPr>
              <a:t>eyes</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 full of adultery, and that cannot cease from sin; beguiling unstable souls.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91C7B27-B971-CD0C-3A5D-F9F8A8070556}"/>
              </a:ext>
            </a:extLst>
          </p:cNvPr>
          <p:cNvSpPr txBox="1"/>
          <p:nvPr/>
        </p:nvSpPr>
        <p:spPr>
          <a:xfrm>
            <a:off x="145773" y="1908313"/>
            <a:ext cx="11900453" cy="4426276"/>
          </a:xfrm>
          <a:prstGeom prst="rect">
            <a:avLst/>
          </a:prstGeom>
          <a:noFill/>
        </p:spPr>
        <p:txBody>
          <a:bodyPr wrap="square" rtlCol="0">
            <a:spAutoFit/>
          </a:bodyPr>
          <a:lstStyle/>
          <a:p>
            <a:pPr marL="285750" indent="-285750">
              <a:lnSpc>
                <a:spcPct val="107000"/>
              </a:lnSpc>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(CEV)  </a:t>
            </a:r>
            <a:r>
              <a:rPr lang="en-US" sz="2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All they think about is having sex with someone else's husband or wife.  </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(“Porn Addicts.”  DEFORMED by lust!)</a:t>
            </a:r>
          </a:p>
          <a:p>
            <a:pPr marL="285750" indent="-285750">
              <a:lnSpc>
                <a:spcPct val="107000"/>
              </a:lnSpc>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It never STARTS that way (at such a level of obsession).  Compare to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drug addict</a:t>
            </a:r>
            <a:r>
              <a:rPr lang="en-US" sz="2800" dirty="0">
                <a:effectLst/>
                <a:latin typeface="Calibri" panose="020F0502020204030204" pitchFamily="34" charset="0"/>
                <a:ea typeface="Calibri" panose="020F0502020204030204" pitchFamily="34" charset="0"/>
                <a:cs typeface="Times New Roman" panose="02020603050405020304" pitchFamily="18" charset="0"/>
              </a:rPr>
              <a:t>.  May even have started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accidentally</a:t>
            </a:r>
            <a:r>
              <a:rPr lang="en-US" sz="2800" dirty="0">
                <a:effectLst/>
                <a:latin typeface="Calibri" panose="020F0502020204030204" pitchFamily="34" charset="0"/>
                <a:ea typeface="Calibri" panose="020F0502020204030204" pitchFamily="34" charset="0"/>
                <a:cs typeface="Times New Roman" panose="02020603050405020304" pitchFamily="18" charset="0"/>
              </a:rPr>
              <a:t> or through the example of a friend.  </a:t>
            </a:r>
          </a:p>
          <a:p>
            <a:pPr marL="285750" indent="-285750">
              <a:lnSpc>
                <a:spcPct val="107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But</a:t>
            </a:r>
            <a:r>
              <a:rPr lang="en-US" sz="2800" dirty="0">
                <a:effectLst/>
                <a:latin typeface="Calibri" panose="020F0502020204030204" pitchFamily="34" charset="0"/>
                <a:ea typeface="Calibri" panose="020F0502020204030204" pitchFamily="34" charset="0"/>
                <a:cs typeface="Times New Roman" panose="02020603050405020304" pitchFamily="18" charset="0"/>
              </a:rPr>
              <a:t> as with many sins, pornography can come to OWN/CONTROL a person’s heart, their thoughts and perceptions.  </a:t>
            </a:r>
          </a:p>
          <a:p>
            <a:pPr marL="285750" indent="-285750">
              <a:lnSpc>
                <a:spcPct val="107000"/>
              </a:lnSpc>
              <a:spcAft>
                <a:spcPts val="80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Proverbs 4:23 GNB  </a:t>
            </a:r>
            <a:r>
              <a:rPr lang="en-US" sz="2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 careful how you </a:t>
            </a:r>
            <a:r>
              <a:rPr lang="en-US" sz="2800" b="1" i="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think</a:t>
            </a:r>
            <a:r>
              <a:rPr lang="en-US" sz="2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your </a:t>
            </a:r>
            <a:r>
              <a:rPr lang="en-US" sz="2800" b="1" i="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life</a:t>
            </a:r>
            <a:r>
              <a:rPr lang="en-US" sz="2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is shaped by your thoughts.</a:t>
            </a:r>
            <a: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(We are what we THINK.  We think on what we SEE!)</a:t>
            </a:r>
            <a:endParaRPr lang="en-US" sz="2800" b="1" i="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The world says: </a:t>
            </a:r>
            <a:r>
              <a:rPr lang="en-US" sz="2800" i="1" dirty="0">
                <a:latin typeface="Calibri" panose="020F0502020204030204" pitchFamily="34" charset="0"/>
                <a:ea typeface="Calibri" panose="020F0502020204030204" pitchFamily="34" charset="0"/>
                <a:cs typeface="Times New Roman" panose="02020603050405020304" pitchFamily="18" charset="0"/>
              </a:rPr>
              <a:t>“</a:t>
            </a:r>
            <a:r>
              <a:rPr lang="en-US" sz="2800" b="1" i="1" dirty="0">
                <a:latin typeface="Calibri" panose="020F0502020204030204" pitchFamily="34" charset="0"/>
                <a:ea typeface="Calibri" panose="020F0502020204030204" pitchFamily="34" charset="0"/>
                <a:cs typeface="Times New Roman" panose="02020603050405020304" pitchFamily="18" charset="0"/>
              </a:rPr>
              <a:t>No harm in just looking!”  </a:t>
            </a:r>
            <a:r>
              <a:rPr lang="en-US" sz="2800" dirty="0">
                <a:latin typeface="Calibri" panose="020F0502020204030204" pitchFamily="34" charset="0"/>
                <a:ea typeface="Calibri" panose="020F0502020204030204" pitchFamily="34" charset="0"/>
                <a:cs typeface="Times New Roman" panose="02020603050405020304" pitchFamily="18" charset="0"/>
              </a:rPr>
              <a:t>We </a:t>
            </a:r>
            <a:r>
              <a:rPr lang="en-US" sz="2800" b="1" u="sng" dirty="0">
                <a:latin typeface="Calibri" panose="020F0502020204030204" pitchFamily="34" charset="0"/>
                <a:ea typeface="Calibri" panose="020F0502020204030204" pitchFamily="34" charset="0"/>
                <a:cs typeface="Times New Roman" panose="02020603050405020304" pitchFamily="18" charset="0"/>
              </a:rPr>
              <a:t>KNOW</a:t>
            </a:r>
            <a:r>
              <a:rPr lang="en-US" sz="2800" dirty="0">
                <a:latin typeface="Calibri" panose="020F0502020204030204" pitchFamily="34" charset="0"/>
                <a:ea typeface="Calibri" panose="020F0502020204030204" pitchFamily="34" charset="0"/>
                <a:cs typeface="Times New Roman" panose="02020603050405020304" pitchFamily="18" charset="0"/>
              </a:rPr>
              <a:t> better.</a:t>
            </a:r>
            <a:endParaRPr lang="en-US" sz="2800" dirty="0"/>
          </a:p>
        </p:txBody>
      </p:sp>
    </p:spTree>
    <p:extLst>
      <p:ext uri="{BB962C8B-B14F-4D97-AF65-F5344CB8AC3E}">
        <p14:creationId xmlns:p14="http://schemas.microsoft.com/office/powerpoint/2010/main" val="37128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5D0ED-593F-85E3-1D28-B6A2397FEEBF}"/>
              </a:ext>
            </a:extLst>
          </p:cNvPr>
          <p:cNvSpPr>
            <a:spLocks noGrp="1"/>
          </p:cNvSpPr>
          <p:nvPr>
            <p:ph idx="1"/>
          </p:nvPr>
        </p:nvSpPr>
        <p:spPr>
          <a:xfrm>
            <a:off x="838200" y="291548"/>
            <a:ext cx="10515600" cy="6374295"/>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a:lnSpc>
                <a:spcPct val="107000"/>
              </a:lnSpc>
              <a:spcBef>
                <a:spcPts val="0"/>
              </a:spcBef>
            </a:pP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1 Corinthians 7:1-9 KJV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b="1" i="1" dirty="0">
                <a:effectLst/>
                <a:latin typeface="Calibri" panose="020F0502020204030204" pitchFamily="34" charset="0"/>
                <a:ea typeface="Calibri" panose="020F0502020204030204" pitchFamily="34" charset="0"/>
                <a:cs typeface="Times New Roman" panose="02020603050405020304" pitchFamily="18" charset="0"/>
              </a:rPr>
              <a:t>Now concerning the things whereof ye wrote unto me: It is good for a man not to touch a woman.  (2)  Nevertheless, </a:t>
            </a:r>
            <a:r>
              <a:rPr lang="en-US" b="1" i="1" u="sng" dirty="0">
                <a:effectLst/>
                <a:latin typeface="Calibri" panose="020F0502020204030204" pitchFamily="34" charset="0"/>
                <a:ea typeface="Calibri" panose="020F0502020204030204" pitchFamily="34" charset="0"/>
                <a:cs typeface="Times New Roman" panose="02020603050405020304" pitchFamily="18" charset="0"/>
              </a:rPr>
              <a:t>to avoid fornication</a:t>
            </a:r>
            <a:r>
              <a:rPr lang="en-US" b="1" i="1" dirty="0">
                <a:effectLst/>
                <a:latin typeface="Calibri" panose="020F0502020204030204" pitchFamily="34" charset="0"/>
                <a:ea typeface="Calibri" panose="020F0502020204030204" pitchFamily="34" charset="0"/>
                <a:cs typeface="Times New Roman" panose="02020603050405020304" pitchFamily="18" charset="0"/>
              </a:rPr>
              <a:t>, let every man have his own wife, and let every woman have her own husband.  </a:t>
            </a:r>
          </a:p>
          <a:p>
            <a:pPr>
              <a:lnSpc>
                <a:spcPct val="107000"/>
              </a:lnSpc>
              <a:spcBef>
                <a:spcPts val="0"/>
              </a:spcBef>
            </a:pPr>
            <a:r>
              <a:rPr lang="en-US" b="1"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  Let the husband render unto the wife due benevolence: and likewise also the wife unto the husband.  (4)  The wife hath not power of her own body, but the husband: and likewise also the husband hath not power of his own body, but the wife.  (5)  Defraud ye not one the other, except it be with consent for a time, that ye may give yourselves to fasting and prayer; and come together again, </a:t>
            </a:r>
            <a:r>
              <a:rPr lang="en-US" b="1" i="1"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that Satan tempt you not for your incontinency</a:t>
            </a:r>
            <a:r>
              <a:rPr lang="en-US" b="1"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0"/>
              </a:spcBef>
            </a:pPr>
            <a:r>
              <a:rPr lang="en-US" b="1" i="1" dirty="0">
                <a:effectLst/>
                <a:latin typeface="Calibri" panose="020F0502020204030204" pitchFamily="34" charset="0"/>
                <a:ea typeface="Calibri" panose="020F0502020204030204" pitchFamily="34" charset="0"/>
                <a:cs typeface="Times New Roman" panose="02020603050405020304" pitchFamily="18" charset="0"/>
              </a:rPr>
              <a:t>(8)  I say therefore to the unmarried and widows, It is good for them if they abide even as I.  (9)  But if they cannot contain, let them marry: for </a:t>
            </a:r>
            <a:r>
              <a:rPr lang="en-US" b="1"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it is better to marry than to burn.</a:t>
            </a:r>
            <a:endParaRPr lang="en-US"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6240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E4B875-5B1F-6851-B1D4-B5CCE914CADB}"/>
              </a:ext>
            </a:extLst>
          </p:cNvPr>
          <p:cNvSpPr>
            <a:spLocks noGrp="1"/>
          </p:cNvSpPr>
          <p:nvPr>
            <p:ph idx="1"/>
          </p:nvPr>
        </p:nvSpPr>
        <p:spPr>
          <a:xfrm>
            <a:off x="265043" y="480391"/>
            <a:ext cx="11661913" cy="5897217"/>
          </a:xfrm>
        </p:spPr>
        <p:style>
          <a:lnRef idx="2">
            <a:schemeClr val="dk1"/>
          </a:lnRef>
          <a:fillRef idx="1">
            <a:schemeClr val="lt1"/>
          </a:fillRef>
          <a:effectRef idx="0">
            <a:schemeClr val="dk1"/>
          </a:effectRef>
          <a:fontRef idx="minor">
            <a:schemeClr val="dk1"/>
          </a:fontRef>
        </p:style>
        <p:txBody>
          <a:bodyPr>
            <a:noAutofit/>
          </a:bodyPr>
          <a:lstStyle/>
          <a:p>
            <a:pPr>
              <a:lnSpc>
                <a:spcPct val="107000"/>
              </a:lnSpc>
              <a:spcBef>
                <a:spcPts val="0"/>
              </a:spcBef>
            </a:pPr>
            <a:r>
              <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It is BETTER to </a:t>
            </a:r>
            <a:r>
              <a:rPr lang="en-US" sz="32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marry</a:t>
            </a:r>
            <a:r>
              <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than to </a:t>
            </a:r>
            <a:r>
              <a:rPr lang="en-US"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burn</a:t>
            </a:r>
            <a:r>
              <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(in lust)!</a:t>
            </a:r>
          </a:p>
          <a:p>
            <a:pPr>
              <a:lnSpc>
                <a:spcPct val="107000"/>
              </a:lnSpc>
              <a:spcBef>
                <a:spcPts val="0"/>
              </a:spcBef>
            </a:pPr>
            <a:r>
              <a:rPr lang="en-US" sz="3200" b="1" dirty="0">
                <a:effectLst/>
                <a:latin typeface="Calibri" panose="020F0502020204030204" pitchFamily="34" charset="0"/>
                <a:ea typeface="Calibri" panose="020F0502020204030204" pitchFamily="34" charset="0"/>
                <a:cs typeface="Times New Roman" panose="02020603050405020304" pitchFamily="18" charset="0"/>
              </a:rPr>
              <a:t>But </a:t>
            </a:r>
            <a:r>
              <a:rPr lang="en-US" sz="3200" b="1" u="sng" dirty="0">
                <a:effectLst/>
                <a:latin typeface="Calibri" panose="020F0502020204030204" pitchFamily="34" charset="0"/>
                <a:ea typeface="Calibri" panose="020F0502020204030204" pitchFamily="34" charset="0"/>
                <a:cs typeface="Times New Roman" panose="02020603050405020304" pitchFamily="18" charset="0"/>
              </a:rPr>
              <a:t>marriage</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is NOT a guaranteed refuge from temptation! </a:t>
            </a:r>
            <a:r>
              <a:rPr lang="en-US"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“Marriage won’t free you (from danger).  If you have been impure before your wedding day, you can expect it to crop up after the honeymoon.  If you are single and watching sensual R-rated movies, wedded bliss won’t change this habit. If your eyes lock on passing girls, they’ll still </a:t>
            </a:r>
            <a:r>
              <a:rPr lang="en-US" sz="3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be around </a:t>
            </a:r>
            <a:r>
              <a:rPr lang="en-US"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after you say ‘I do.’… You see, BEFORE your marriage, Satan does everything he can to get you to have sex with your girlfriend.  AFTER marriage, he does everything he can to keep you from having sex with your wife.”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[EYMB, p. 36].</a:t>
            </a:r>
          </a:p>
          <a:p>
            <a:pPr>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So, m</a:t>
            </a:r>
            <a:r>
              <a:rPr lang="en-US" sz="3200" b="1" dirty="0">
                <a:effectLst/>
                <a:latin typeface="Calibri" panose="020F0502020204030204" pitchFamily="34" charset="0"/>
                <a:ea typeface="Calibri" panose="020F0502020204030204" pitchFamily="34" charset="0"/>
                <a:cs typeface="Times New Roman" panose="02020603050405020304" pitchFamily="18" charset="0"/>
              </a:rPr>
              <a:t>arried OR single—</a:t>
            </a:r>
            <a:r>
              <a:rPr lang="en-US" sz="3200" b="1" dirty="0">
                <a:latin typeface="Calibri" panose="020F0502020204030204" pitchFamily="34" charset="0"/>
                <a:ea typeface="Calibri" panose="020F0502020204030204" pitchFamily="34" charset="0"/>
                <a:cs typeface="Times New Roman" panose="02020603050405020304" pitchFamily="18" charset="0"/>
              </a:rPr>
              <a:t>PURITY</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is EVERY man’s fight!</a:t>
            </a:r>
          </a:p>
        </p:txBody>
      </p:sp>
    </p:spTree>
    <p:extLst>
      <p:ext uri="{BB962C8B-B14F-4D97-AF65-F5344CB8AC3E}">
        <p14:creationId xmlns:p14="http://schemas.microsoft.com/office/powerpoint/2010/main" val="316287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91AC74-B4F2-3770-7B43-E42F0B235579}"/>
              </a:ext>
            </a:extLst>
          </p:cNvPr>
          <p:cNvSpPr>
            <a:spLocks noGrp="1"/>
          </p:cNvSpPr>
          <p:nvPr>
            <p:ph idx="1"/>
          </p:nvPr>
        </p:nvSpPr>
        <p:spPr>
          <a:xfrm>
            <a:off x="0" y="0"/>
            <a:ext cx="12192000" cy="3816626"/>
          </a:xfrm>
        </p:spPr>
        <p:style>
          <a:lnRef idx="2">
            <a:schemeClr val="dk1">
              <a:shade val="50000"/>
            </a:schemeClr>
          </a:lnRef>
          <a:fillRef idx="1">
            <a:schemeClr val="dk1"/>
          </a:fillRef>
          <a:effectRef idx="0">
            <a:schemeClr val="dk1"/>
          </a:effectRef>
          <a:fontRef idx="minor">
            <a:schemeClr val="lt1"/>
          </a:fontRef>
        </p:style>
        <p:txBody>
          <a:bodyPr>
            <a:normAutofit/>
          </a:bodyPr>
          <a:lstStyle/>
          <a:p>
            <a:pPr>
              <a:lnSpc>
                <a:spcPct val="107000"/>
              </a:lnSpc>
              <a:spcBef>
                <a:spcPts val="0"/>
              </a:spcBef>
            </a:pPr>
            <a:r>
              <a:rPr lang="en-US"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Romans 13:12-14 </a:t>
            </a:r>
            <a:r>
              <a:rPr lang="en-US" sz="3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KJV</a:t>
            </a:r>
            <a:r>
              <a:rPr lang="en-US"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b="1" i="1" dirty="0">
                <a:latin typeface="Calibri" panose="020F0502020204030204" pitchFamily="34" charset="0"/>
                <a:ea typeface="Calibri" panose="020F0502020204030204" pitchFamily="34" charset="0"/>
                <a:cs typeface="Times New Roman" panose="02020603050405020304" pitchFamily="18" charset="0"/>
              </a:rPr>
              <a:t>The night is far spent, the day is at hand: let us therefore cast off the works of darkness, and let us put on the </a:t>
            </a:r>
            <a:r>
              <a:rPr lang="en-US" sz="3200" b="1" i="1" dirty="0" err="1">
                <a:latin typeface="Calibri" panose="020F0502020204030204" pitchFamily="34" charset="0"/>
                <a:ea typeface="Calibri" panose="020F0502020204030204" pitchFamily="34" charset="0"/>
                <a:cs typeface="Times New Roman" panose="02020603050405020304" pitchFamily="18" charset="0"/>
              </a:rPr>
              <a:t>armour</a:t>
            </a:r>
            <a:r>
              <a:rPr lang="en-US" sz="3200" b="1" i="1" dirty="0">
                <a:latin typeface="Calibri" panose="020F0502020204030204" pitchFamily="34" charset="0"/>
                <a:ea typeface="Calibri" panose="020F0502020204030204" pitchFamily="34" charset="0"/>
                <a:cs typeface="Times New Roman" panose="02020603050405020304" pitchFamily="18" charset="0"/>
              </a:rPr>
              <a:t> of light.  (13)  Let us walk honestly, as in the day; not in rioting and drunkenness, </a:t>
            </a:r>
            <a:r>
              <a:rPr lang="en-US" sz="3200" b="1" i="1" u="sng" dirty="0">
                <a:latin typeface="Calibri" panose="020F0502020204030204" pitchFamily="34" charset="0"/>
                <a:ea typeface="Calibri" panose="020F0502020204030204" pitchFamily="34" charset="0"/>
                <a:cs typeface="Times New Roman" panose="02020603050405020304" pitchFamily="18" charset="0"/>
              </a:rPr>
              <a:t>not in chambering and wantonness</a:t>
            </a:r>
            <a:r>
              <a:rPr lang="en-US" sz="3200" b="1" i="1" dirty="0">
                <a:latin typeface="Calibri" panose="020F0502020204030204" pitchFamily="34" charset="0"/>
                <a:ea typeface="Calibri" panose="020F0502020204030204" pitchFamily="34" charset="0"/>
                <a:cs typeface="Times New Roman" panose="02020603050405020304" pitchFamily="18" charset="0"/>
              </a:rPr>
              <a:t>, not in strife and envying.  (14)  But put ye on the Lord Jesus Christ, and </a:t>
            </a:r>
            <a:r>
              <a:rPr lang="en-US" sz="3200" b="1" i="1" u="sng" dirty="0">
                <a:latin typeface="Calibri" panose="020F0502020204030204" pitchFamily="34" charset="0"/>
                <a:ea typeface="Calibri" panose="020F0502020204030204" pitchFamily="34" charset="0"/>
                <a:cs typeface="Times New Roman" panose="02020603050405020304" pitchFamily="18" charset="0"/>
              </a:rPr>
              <a:t>make not provision for the flesh</a:t>
            </a:r>
            <a:r>
              <a:rPr lang="en-US" sz="3200" b="1" i="1" dirty="0">
                <a:latin typeface="Calibri" panose="020F0502020204030204" pitchFamily="34" charset="0"/>
                <a:ea typeface="Calibri" panose="020F0502020204030204" pitchFamily="34" charset="0"/>
                <a:cs typeface="Times New Roman" panose="02020603050405020304" pitchFamily="18" charset="0"/>
              </a:rPr>
              <a:t>, to fulfil the lusts thereof.</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E9236FB-8AD6-2322-D05C-712DD8B8126A}"/>
              </a:ext>
            </a:extLst>
          </p:cNvPr>
          <p:cNvSpPr txBox="1"/>
          <p:nvPr/>
        </p:nvSpPr>
        <p:spPr>
          <a:xfrm>
            <a:off x="145774" y="3917387"/>
            <a:ext cx="11900451" cy="2582182"/>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Stop making it EASY to fail!  Stop taking the road that leads to sin!  BREAK your failed routine!  (Get the help, accountability you need!) </a:t>
            </a:r>
          </a:p>
          <a:p>
            <a:pPr marL="285750" indent="-285750">
              <a:lnSpc>
                <a:spcPct val="107000"/>
              </a:lnSpc>
              <a:spcAft>
                <a:spcPts val="800"/>
              </a:spcAft>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C</a:t>
            </a:r>
            <a:r>
              <a:rPr lang="en-US" sz="2800" b="1" dirty="0">
                <a:latin typeface="Calibri" panose="020F0502020204030204" pitchFamily="34" charset="0"/>
                <a:ea typeface="Calibri" panose="020F0502020204030204" pitchFamily="34" charset="0"/>
                <a:cs typeface="Times New Roman" panose="02020603050405020304" pitchFamily="18" charset="0"/>
              </a:rPr>
              <a:t>ompare to slave of alcohol (must change places, companions, FLEE temptation!).  Stop kidding ourselves.  Stop planning to fail!</a:t>
            </a:r>
          </a:p>
          <a:p>
            <a:pPr marL="285750" indent="-285750">
              <a:lnSpc>
                <a:spcPct val="107000"/>
              </a:lnSpc>
              <a:spcAft>
                <a:spcPts val="800"/>
              </a:spcAft>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Paul says the time is NOW!  Do not give Satan one more hour! TODAY!</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728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04B5E-6CC8-D1B3-BB14-82345A41AF24}"/>
              </a:ext>
            </a:extLst>
          </p:cNvPr>
          <p:cNvSpPr>
            <a:spLocks noGrp="1"/>
          </p:cNvSpPr>
          <p:nvPr>
            <p:ph idx="1"/>
          </p:nvPr>
        </p:nvSpPr>
        <p:spPr>
          <a:xfrm>
            <a:off x="384313" y="304800"/>
            <a:ext cx="11410122" cy="6202017"/>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nSpc>
                <a:spcPct val="107000"/>
              </a:lnSpc>
              <a:spcBef>
                <a:spcPts val="0"/>
              </a:spcBef>
            </a:pPr>
            <a:r>
              <a:rPr lang="en-US" sz="4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MAKE A </a:t>
            </a:r>
            <a:r>
              <a:rPr lang="en-US" sz="4000"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CHANGE</a:t>
            </a:r>
            <a:r>
              <a:rPr lang="en-US" sz="4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TODAY:</a:t>
            </a:r>
          </a:p>
          <a:p>
            <a:pPr lvl="1">
              <a:lnSpc>
                <a:spcPct val="107000"/>
              </a:lnSpc>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If nothing changes, </a:t>
            </a:r>
            <a:r>
              <a:rPr lang="en-US" sz="3200" b="1" i="1" dirty="0">
                <a:latin typeface="Calibri" panose="020F0502020204030204" pitchFamily="34" charset="0"/>
                <a:ea typeface="Calibri" panose="020F0502020204030204" pitchFamily="34" charset="0"/>
                <a:cs typeface="Times New Roman" panose="02020603050405020304" pitchFamily="18" charset="0"/>
              </a:rPr>
              <a:t>NOTHING CHANGES!</a:t>
            </a:r>
            <a:endParaRPr lang="en-US" sz="3200" b="1" i="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3200" u="sng" dirty="0">
                <a:effectLst/>
                <a:latin typeface="Calibri" panose="020F0502020204030204" pitchFamily="34" charset="0"/>
                <a:ea typeface="Calibri" panose="020F0502020204030204" pitchFamily="34" charset="0"/>
                <a:cs typeface="Times New Roman" panose="02020603050405020304" pitchFamily="18" charset="0"/>
              </a:rPr>
              <a:t>AVOID</a:t>
            </a:r>
            <a:r>
              <a:rPr lang="en-US" sz="3200" dirty="0">
                <a:effectLst/>
                <a:latin typeface="Calibri" panose="020F0502020204030204" pitchFamily="34" charset="0"/>
                <a:ea typeface="Calibri" panose="020F0502020204030204" pitchFamily="34" charset="0"/>
                <a:cs typeface="Times New Roman" panose="02020603050405020304" pitchFamily="18" charset="0"/>
              </a:rPr>
              <a:t> areas of danger, things that make failure easy!</a:t>
            </a:r>
          </a:p>
          <a:p>
            <a:pPr lvl="1">
              <a:lnSpc>
                <a:spcPct val="107000"/>
              </a:lnSpc>
              <a:spcBef>
                <a:spcPts val="0"/>
              </a:spcBef>
            </a:pPr>
            <a:r>
              <a:rPr lang="en-US" sz="3200" u="sng" dirty="0">
                <a:effectLst/>
                <a:latin typeface="Calibri" panose="020F0502020204030204" pitchFamily="34" charset="0"/>
                <a:ea typeface="Calibri" panose="020F0502020204030204" pitchFamily="34" charset="0"/>
                <a:cs typeface="Times New Roman" panose="02020603050405020304" pitchFamily="18" charset="0"/>
              </a:rPr>
              <a:t>FILL your mind</a:t>
            </a:r>
            <a:r>
              <a:rPr lang="en-US" sz="3200" dirty="0">
                <a:effectLst/>
                <a:latin typeface="Calibri" panose="020F0502020204030204" pitchFamily="34" charset="0"/>
                <a:ea typeface="Calibri" panose="020F0502020204030204" pitchFamily="34" charset="0"/>
                <a:cs typeface="Times New Roman" panose="02020603050405020304" pitchFamily="18" charset="0"/>
              </a:rPr>
              <a:t> with GOOD [</a:t>
            </a:r>
            <a:r>
              <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Luke 11:34-36</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Philippians 4:8-9</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spcBef>
                <a:spcPts val="0"/>
              </a:spcBef>
            </a:pPr>
            <a:r>
              <a:rPr lang="en-US" sz="3200" u="sng" dirty="0">
                <a:effectLst/>
                <a:latin typeface="Calibri" panose="020F0502020204030204" pitchFamily="34" charset="0"/>
                <a:ea typeface="Calibri" panose="020F0502020204030204" pitchFamily="34" charset="0"/>
                <a:cs typeface="Times New Roman" panose="02020603050405020304" pitchFamily="18" charset="0"/>
              </a:rPr>
              <a:t>Spend TIME</a:t>
            </a:r>
            <a:r>
              <a:rPr lang="en-US" sz="3200" dirty="0">
                <a:effectLst/>
                <a:latin typeface="Calibri" panose="020F0502020204030204" pitchFamily="34" charset="0"/>
                <a:ea typeface="Calibri" panose="020F0502020204030204" pitchFamily="34" charset="0"/>
                <a:cs typeface="Times New Roman" panose="02020603050405020304" pitchFamily="18" charset="0"/>
              </a:rPr>
              <a:t> with </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GOD</a:t>
            </a:r>
            <a:r>
              <a:rPr lang="en-US" sz="3200" b="1" i="1" dirty="0">
                <a:latin typeface="Calibri" panose="020F0502020204030204" pitchFamily="34" charset="0"/>
                <a:ea typeface="Calibri" panose="020F0502020204030204" pitchFamily="34" charset="0"/>
                <a:cs typeface="Times New Roman" panose="02020603050405020304" pitchFamily="18" charset="0"/>
              </a:rPr>
              <a:t>-</a:t>
            </a:r>
            <a:r>
              <a:rPr lang="en-US" sz="3200" dirty="0">
                <a:latin typeface="Calibri" panose="020F0502020204030204" pitchFamily="34" charset="0"/>
                <a:ea typeface="Calibri" panose="020F0502020204030204" pitchFamily="34" charset="0"/>
                <a:cs typeface="Times New Roman" panose="02020603050405020304" pitchFamily="18" charset="0"/>
              </a:rPr>
              <a:t>-</a:t>
            </a:r>
            <a:r>
              <a:rPr lang="en-US" sz="3200" dirty="0">
                <a:effectLst/>
                <a:latin typeface="Calibri" panose="020F0502020204030204" pitchFamily="34" charset="0"/>
                <a:ea typeface="Calibri" panose="020F0502020204030204" pitchFamily="34" charset="0"/>
                <a:cs typeface="Times New Roman" panose="02020603050405020304" pitchFamily="18" charset="0"/>
              </a:rPr>
              <a:t>Prayer AND the Word! (</a:t>
            </a:r>
            <a:r>
              <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Psalm 119:11</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Thy word have I hid in mine heart, that I might not sin against thee</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spcBef>
                <a:spcPts val="0"/>
              </a:spcBef>
            </a:pPr>
            <a:r>
              <a:rPr lang="en-US" sz="3200" u="sng" dirty="0">
                <a:latin typeface="Calibri" panose="020F0502020204030204" pitchFamily="34" charset="0"/>
                <a:ea typeface="Calibri" panose="020F0502020204030204" pitchFamily="34" charset="0"/>
                <a:cs typeface="Times New Roman" panose="02020603050405020304" pitchFamily="18" charset="0"/>
              </a:rPr>
              <a:t>Spend TIME</a:t>
            </a:r>
            <a:r>
              <a:rPr lang="en-US" sz="3200" dirty="0">
                <a:latin typeface="Calibri" panose="020F0502020204030204" pitchFamily="34" charset="0"/>
                <a:ea typeface="Calibri" panose="020F0502020204030204" pitchFamily="34" charset="0"/>
                <a:cs typeface="Times New Roman" panose="02020603050405020304" pitchFamily="18" charset="0"/>
              </a:rPr>
              <a:t> with </a:t>
            </a:r>
            <a:r>
              <a:rPr lang="en-US" sz="3200" b="1" i="1" dirty="0">
                <a:latin typeface="Calibri" panose="020F0502020204030204" pitchFamily="34" charset="0"/>
                <a:ea typeface="Calibri" panose="020F0502020204030204" pitchFamily="34" charset="0"/>
                <a:cs typeface="Times New Roman" panose="02020603050405020304" pitchFamily="18" charset="0"/>
              </a:rPr>
              <a:t>GOOD PEOPLE</a:t>
            </a:r>
            <a:r>
              <a:rPr lang="en-US" sz="3200" dirty="0">
                <a:latin typeface="Calibri" panose="020F0502020204030204" pitchFamily="34" charset="0"/>
                <a:ea typeface="Calibri" panose="020F0502020204030204" pitchFamily="34" charset="0"/>
                <a:cs typeface="Times New Roman" panose="02020603050405020304" pitchFamily="18" charset="0"/>
              </a:rPr>
              <a:t>. (Accountability partner).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FIGHT like your </a:t>
            </a:r>
            <a:r>
              <a:rPr lang="en-US" sz="3200" u="sng" dirty="0">
                <a:effectLst/>
                <a:latin typeface="Calibri" panose="020F0502020204030204" pitchFamily="34" charset="0"/>
                <a:ea typeface="Calibri" panose="020F0502020204030204" pitchFamily="34" charset="0"/>
                <a:cs typeface="Times New Roman" panose="02020603050405020304" pitchFamily="18" charset="0"/>
              </a:rPr>
              <a:t>life depended on it</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b="1" i="1" dirty="0">
                <a:effectLst/>
                <a:latin typeface="Calibri" panose="020F0502020204030204" pitchFamily="34" charset="0"/>
                <a:ea typeface="Calibri" panose="020F0502020204030204" pitchFamily="34" charset="0"/>
                <a:cs typeface="Times New Roman" panose="02020603050405020304" pitchFamily="18" charset="0"/>
              </a:rPr>
              <a:t>“We have known those who have failed in their battle for sexual purity, and we know some who have won.  The difference?  Those who </a:t>
            </a:r>
            <a:r>
              <a:rPr lang="en-US" sz="3200" b="1" i="1" u="sng" dirty="0">
                <a:effectLst/>
                <a:latin typeface="Calibri" panose="020F0502020204030204" pitchFamily="34" charset="0"/>
                <a:ea typeface="Calibri" panose="020F0502020204030204" pitchFamily="34" charset="0"/>
                <a:cs typeface="Times New Roman" panose="02020603050405020304" pitchFamily="18" charset="0"/>
              </a:rPr>
              <a:t>won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HATED their impurity. They were going to war and going to </a:t>
            </a:r>
            <a:r>
              <a:rPr lang="en-US" sz="3200" b="1" i="1" u="sng" dirty="0">
                <a:effectLst/>
                <a:latin typeface="Calibri" panose="020F0502020204030204" pitchFamily="34" charset="0"/>
                <a:ea typeface="Calibri" panose="020F0502020204030204" pitchFamily="34" charset="0"/>
                <a:cs typeface="Times New Roman" panose="02020603050405020304" pitchFamily="18" charset="0"/>
              </a:rPr>
              <a:t>win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—or die trying.  Every resource was leveled upon the foe.”</a:t>
            </a:r>
          </a:p>
          <a:p>
            <a:pPr lvl="1">
              <a:lnSpc>
                <a:spcPct val="107000"/>
              </a:lnSpc>
              <a:spcBef>
                <a:spcPts val="0"/>
              </a:spcBef>
              <a:spcAft>
                <a:spcPts val="800"/>
              </a:spcAft>
            </a:pPr>
            <a:r>
              <a:rPr lang="en-US"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NO EXCUSES, NO EXCEPTIONS!</a:t>
            </a:r>
            <a:endPar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169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B545F-174F-6A6A-A241-77C22F9124FF}"/>
              </a:ext>
            </a:extLst>
          </p:cNvPr>
          <p:cNvSpPr>
            <a:spLocks noGrp="1"/>
          </p:cNvSpPr>
          <p:nvPr>
            <p:ph idx="1"/>
          </p:nvPr>
        </p:nvSpPr>
        <p:spPr>
          <a:xfrm>
            <a:off x="838200" y="238539"/>
            <a:ext cx="10515600" cy="6361043"/>
          </a:xfrm>
        </p:spPr>
        <p:style>
          <a:lnRef idx="2">
            <a:schemeClr val="dk1"/>
          </a:lnRef>
          <a:fillRef idx="1">
            <a:schemeClr val="lt1"/>
          </a:fillRef>
          <a:effectRef idx="0">
            <a:schemeClr val="dk1"/>
          </a:effectRef>
          <a:fontRef idx="minor">
            <a:schemeClr val="dk1"/>
          </a:fontRef>
        </p:style>
        <p:txBody>
          <a:bodyPr>
            <a:normAutofit/>
          </a:bodyPr>
          <a:lstStyle/>
          <a:p>
            <a:r>
              <a:rPr lang="en-US" dirty="0"/>
              <a:t>Genesis 39:7-12 NKJV  </a:t>
            </a:r>
            <a:br>
              <a:rPr lang="en-US" dirty="0"/>
            </a:br>
            <a:r>
              <a:rPr lang="en-US" sz="2900" b="1" dirty="0"/>
              <a:t>And it came to pass after these things that </a:t>
            </a:r>
            <a:r>
              <a:rPr lang="en-US" sz="2900" b="1" dirty="0">
                <a:solidFill>
                  <a:srgbClr val="FF0000"/>
                </a:solidFill>
              </a:rPr>
              <a:t>his master's wife cast longing eyes </a:t>
            </a:r>
            <a:r>
              <a:rPr lang="en-US" sz="2900" b="1" dirty="0"/>
              <a:t>on Joseph, and she said, "Lie with me."  (8)  But he refused and said to his master's wife, "Look, my master does not know what is with me in the house, and he has committed all that he has to my hand.  (9)  There is no one greater in this house than I, nor has he kept back anything from me but you, because you are his wife</a:t>
            </a:r>
            <a:r>
              <a:rPr lang="en-US" sz="2900" b="1" dirty="0">
                <a:solidFill>
                  <a:srgbClr val="FF0000"/>
                </a:solidFill>
              </a:rPr>
              <a:t>. How then can I do this great wickedness, and sin against God?"  </a:t>
            </a:r>
          </a:p>
          <a:p>
            <a:r>
              <a:rPr lang="en-US" sz="2900" b="1" dirty="0"/>
              <a:t>(10)  So it was, as she spoke to Joseph day by day, that he did not heed her, to lie with her or to be with her.  (11)  But it happened about this time, when Joseph went into the house to do his work, and none of the men of the house was inside,  (12)  that she caught him by his garment, saying, "Lie with me." </a:t>
            </a:r>
            <a:r>
              <a:rPr lang="en-US" sz="2900" b="1" dirty="0">
                <a:solidFill>
                  <a:srgbClr val="FF0000"/>
                </a:solidFill>
              </a:rPr>
              <a:t>But he left his garment in her hand, and fled and ran outside.  </a:t>
            </a:r>
            <a:r>
              <a:rPr lang="en-US" sz="2900" i="1" dirty="0">
                <a:solidFill>
                  <a:schemeClr val="tx1"/>
                </a:solidFill>
              </a:rPr>
              <a:t>[Cf. 2 Tim. 2:22]</a:t>
            </a:r>
          </a:p>
        </p:txBody>
      </p:sp>
    </p:spTree>
    <p:extLst>
      <p:ext uri="{BB962C8B-B14F-4D97-AF65-F5344CB8AC3E}">
        <p14:creationId xmlns:p14="http://schemas.microsoft.com/office/powerpoint/2010/main" val="304990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593EA4-7A23-73E8-DC1F-AA43CE13B5BF}"/>
              </a:ext>
            </a:extLst>
          </p:cNvPr>
          <p:cNvSpPr>
            <a:spLocks noGrp="1"/>
          </p:cNvSpPr>
          <p:nvPr>
            <p:ph idx="1"/>
          </p:nvPr>
        </p:nvSpPr>
        <p:spPr>
          <a:xfrm>
            <a:off x="838200" y="359102"/>
            <a:ext cx="10515600" cy="6139795"/>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2800" u="sng" dirty="0"/>
              <a:t>1 Corinthians 6:9-11 NKJV  </a:t>
            </a:r>
            <a:br>
              <a:rPr lang="en-US" sz="2800" dirty="0"/>
            </a:br>
            <a:r>
              <a:rPr lang="en-US" sz="2800" b="1" dirty="0"/>
              <a:t>Do you not know that </a:t>
            </a:r>
            <a:r>
              <a:rPr lang="en-US" sz="2800" b="1" dirty="0">
                <a:solidFill>
                  <a:srgbClr val="FFFF00"/>
                </a:solidFill>
              </a:rPr>
              <a:t>the unrighteous will not inherit the kingdom of God? Do not be deceived</a:t>
            </a:r>
            <a:r>
              <a:rPr lang="en-US" sz="2800" b="1" dirty="0"/>
              <a:t>. Neither fornicators, nor idolaters, nor adulterers, nor homosexuals, nor sodomites,  (10)  nor thieves, nor covetous, nor drunkards, nor revilers, nor extortioners will inherit the kingdom of God.  (11)  </a:t>
            </a:r>
            <a:r>
              <a:rPr lang="en-US" sz="2800" b="1" dirty="0">
                <a:solidFill>
                  <a:srgbClr val="FFFF00"/>
                </a:solidFill>
              </a:rPr>
              <a:t>And such were some of you. But you were washed, but you were sanctified, but you were justified </a:t>
            </a:r>
            <a:r>
              <a:rPr lang="en-US" sz="2800" b="1" dirty="0"/>
              <a:t>in the name of the Lord Jesus and by the Spirit of our God…</a:t>
            </a:r>
            <a:endParaRPr lang="en-US" sz="2800" dirty="0"/>
          </a:p>
          <a:p>
            <a:r>
              <a:rPr lang="en-US" sz="2800" u="sng" dirty="0"/>
              <a:t>1 Corinthians 6:18-20 NKJV</a:t>
            </a:r>
            <a:r>
              <a:rPr lang="en-US" sz="2800" dirty="0"/>
              <a:t>  </a:t>
            </a:r>
            <a:br>
              <a:rPr lang="en-US" sz="2800" dirty="0"/>
            </a:br>
            <a:r>
              <a:rPr lang="en-US" sz="2800" b="1" dirty="0">
                <a:solidFill>
                  <a:srgbClr val="FFFF00"/>
                </a:solidFill>
              </a:rPr>
              <a:t>Flee sexual immorality.</a:t>
            </a:r>
            <a:r>
              <a:rPr lang="en-US" sz="2800" b="1" dirty="0"/>
              <a:t> Every sin that a man does is outside the body, but he who commits sexual immorality sins against his own body.  (19)  Or do you not know that your body is the temple of the Holy Spirit who is in you, whom you have from God, and you are not your own?  (20)  For you were bought at a price; therefore </a:t>
            </a:r>
            <a:r>
              <a:rPr lang="en-US" sz="2800" b="1" dirty="0">
                <a:solidFill>
                  <a:srgbClr val="FFFF00"/>
                </a:solidFill>
              </a:rPr>
              <a:t>glorify God in your body and in your spirit, which are God's.</a:t>
            </a:r>
            <a:endParaRPr lang="en-US" b="1" dirty="0">
              <a:solidFill>
                <a:srgbClr val="FFFF00"/>
              </a:solidFill>
            </a:endParaRPr>
          </a:p>
        </p:txBody>
      </p:sp>
    </p:spTree>
    <p:extLst>
      <p:ext uri="{BB962C8B-B14F-4D97-AF65-F5344CB8AC3E}">
        <p14:creationId xmlns:p14="http://schemas.microsoft.com/office/powerpoint/2010/main" val="44156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04B5E-6CC8-D1B3-BB14-82345A41AF24}"/>
              </a:ext>
            </a:extLst>
          </p:cNvPr>
          <p:cNvSpPr>
            <a:spLocks noGrp="1"/>
          </p:cNvSpPr>
          <p:nvPr>
            <p:ph idx="1"/>
          </p:nvPr>
        </p:nvSpPr>
        <p:spPr>
          <a:xfrm>
            <a:off x="384313" y="318052"/>
            <a:ext cx="11410122" cy="6255026"/>
          </a:xfrm>
        </p:spPr>
        <p:style>
          <a:lnRef idx="2">
            <a:schemeClr val="dk1"/>
          </a:lnRef>
          <a:fillRef idx="1">
            <a:schemeClr val="lt1"/>
          </a:fillRef>
          <a:effectRef idx="0">
            <a:schemeClr val="dk1"/>
          </a:effectRef>
          <a:fontRef idx="minor">
            <a:schemeClr val="dk1"/>
          </a:fontRef>
        </p:style>
        <p:txBody>
          <a:bodyPr>
            <a:normAutofit fontScale="92500"/>
          </a:bodyPr>
          <a:lstStyle/>
          <a:p>
            <a:pPr marL="0" indent="0">
              <a:buNone/>
            </a:pPr>
            <a:r>
              <a:rPr lang="en-US" sz="4000" b="1" u="sng" dirty="0">
                <a:solidFill>
                  <a:srgbClr val="FF0000"/>
                </a:solidFill>
              </a:rPr>
              <a:t>CONCLUSION:</a:t>
            </a:r>
          </a:p>
          <a:p>
            <a:r>
              <a:rPr lang="en-US" sz="4000" b="1" u="sng" dirty="0">
                <a:latin typeface="Calibri" panose="020F0502020204030204" pitchFamily="34" charset="0"/>
                <a:ea typeface="Calibri" panose="020F0502020204030204" pitchFamily="34" charset="0"/>
                <a:cs typeface="Times New Roman" panose="02020603050405020304" pitchFamily="18" charset="0"/>
              </a:rPr>
              <a:t>Stop</a:t>
            </a:r>
            <a:r>
              <a:rPr lang="en-US" sz="4000" b="1" dirty="0">
                <a:latin typeface="Calibri" panose="020F0502020204030204" pitchFamily="34" charset="0"/>
                <a:ea typeface="Calibri" panose="020F0502020204030204" pitchFamily="34" charset="0"/>
                <a:cs typeface="Times New Roman" panose="02020603050405020304" pitchFamily="18" charset="0"/>
              </a:rPr>
              <a:t> telling yourself </a:t>
            </a:r>
            <a:r>
              <a:rPr lang="en-US" sz="4000" b="1" i="1" dirty="0">
                <a:latin typeface="Calibri" panose="020F0502020204030204" pitchFamily="34" charset="0"/>
                <a:ea typeface="Calibri" panose="020F0502020204030204" pitchFamily="34" charset="0"/>
                <a:cs typeface="Times New Roman" panose="02020603050405020304" pitchFamily="18" charset="0"/>
              </a:rPr>
              <a:t>“IT IS HOPELESS!”</a:t>
            </a:r>
          </a:p>
          <a:p>
            <a:pPr lvl="1"/>
            <a:r>
              <a:rPr lang="en-US" sz="4000" b="1" i="1" dirty="0">
                <a:solidFill>
                  <a:schemeClr val="accent1">
                    <a:lumMod val="75000"/>
                  </a:schemeClr>
                </a:solidFill>
              </a:rPr>
              <a:t>If this is YOUR struggle: You are NOT a monster, you are NOT alone.  </a:t>
            </a:r>
          </a:p>
          <a:p>
            <a:pPr lvl="1"/>
            <a:r>
              <a:rPr lang="en-US" sz="4000" b="1" i="1" dirty="0">
                <a:solidFill>
                  <a:schemeClr val="accent1">
                    <a:lumMod val="75000"/>
                  </a:schemeClr>
                </a:solidFill>
              </a:rPr>
              <a:t>You CAN change!  [1 Corinthians 6].</a:t>
            </a:r>
            <a:endParaRPr lang="en-US" sz="4000" dirty="0">
              <a:solidFill>
                <a:schemeClr val="accent1">
                  <a:lumMod val="75000"/>
                </a:schemeClr>
              </a:solidFill>
            </a:endParaRPr>
          </a:p>
          <a:p>
            <a:pPr lvl="1"/>
            <a:r>
              <a:rPr lang="en-US" sz="4000" b="1" i="1" dirty="0">
                <a:solidFill>
                  <a:schemeClr val="accent1">
                    <a:lumMod val="75000"/>
                  </a:schemeClr>
                </a:solidFill>
              </a:rPr>
              <a:t>DAILY fight.  Win TODAY (cp. Drug addicts).</a:t>
            </a:r>
          </a:p>
          <a:p>
            <a:pPr>
              <a:lnSpc>
                <a:spcPct val="107000"/>
              </a:lnSpc>
              <a:spcBef>
                <a:spcPts val="0"/>
              </a:spcBef>
            </a:pPr>
            <a:r>
              <a:rPr lang="en-US" sz="4000" b="1" dirty="0">
                <a:latin typeface="Calibri" panose="020F0502020204030204" pitchFamily="34" charset="0"/>
                <a:ea typeface="Calibri" panose="020F0502020204030204" pitchFamily="34" charset="0"/>
                <a:cs typeface="Times New Roman" panose="02020603050405020304" pitchFamily="18" charset="0"/>
              </a:rPr>
              <a:t>But we must </a:t>
            </a:r>
            <a:r>
              <a:rPr lang="en-US" sz="4000" b="1" u="sng" dirty="0">
                <a:latin typeface="Calibri" panose="020F0502020204030204" pitchFamily="34" charset="0"/>
                <a:ea typeface="Calibri" panose="020F0502020204030204" pitchFamily="34" charset="0"/>
                <a:cs typeface="Times New Roman" panose="02020603050405020304" pitchFamily="18" charset="0"/>
              </a:rPr>
              <a:t>s</a:t>
            </a:r>
            <a:r>
              <a:rPr lang="en-US" sz="4000" b="1" u="sng" dirty="0">
                <a:effectLst/>
                <a:latin typeface="Calibri" panose="020F0502020204030204" pitchFamily="34" charset="0"/>
                <a:ea typeface="Calibri" panose="020F0502020204030204" pitchFamily="34" charset="0"/>
                <a:cs typeface="Times New Roman" panose="02020603050405020304" pitchFamily="18" charset="0"/>
              </a:rPr>
              <a:t>top</a:t>
            </a:r>
            <a:r>
              <a:rPr lang="en-US" sz="4000" b="1" dirty="0">
                <a:effectLst/>
                <a:latin typeface="Calibri" panose="020F0502020204030204" pitchFamily="34" charset="0"/>
                <a:ea typeface="Calibri" panose="020F0502020204030204" pitchFamily="34" charset="0"/>
                <a:cs typeface="Times New Roman" panose="02020603050405020304" pitchFamily="18" charset="0"/>
              </a:rPr>
              <a:t> telling yourself: </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“This is HARMLESS.”</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4000" b="1"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harms YOU.</a:t>
            </a:r>
            <a:endParaRPr lang="en-US" sz="4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4000" b="1"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harms FAMILY (wife, sons, daughters).</a:t>
            </a:r>
            <a:endParaRPr lang="en-US" sz="4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4000" b="1"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hurts GOD that called us to a higher standard!</a:t>
            </a:r>
          </a:p>
        </p:txBody>
      </p:sp>
    </p:spTree>
    <p:extLst>
      <p:ext uri="{BB962C8B-B14F-4D97-AF65-F5344CB8AC3E}">
        <p14:creationId xmlns:p14="http://schemas.microsoft.com/office/powerpoint/2010/main" val="269345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4473DB-D913-5AA6-6203-7B92735D13FA}"/>
              </a:ext>
            </a:extLst>
          </p:cNvPr>
          <p:cNvSpPr>
            <a:spLocks noGrp="1"/>
          </p:cNvSpPr>
          <p:nvPr>
            <p:ph idx="1"/>
          </p:nvPr>
        </p:nvSpPr>
        <p:spPr>
          <a:xfrm>
            <a:off x="463826" y="208721"/>
            <a:ext cx="11264348" cy="6440557"/>
          </a:xfrm>
        </p:spPr>
        <p:style>
          <a:lnRef idx="2">
            <a:schemeClr val="dk1"/>
          </a:lnRef>
          <a:fillRef idx="1">
            <a:schemeClr val="lt1"/>
          </a:fillRef>
          <a:effectRef idx="0">
            <a:schemeClr val="dk1"/>
          </a:effectRef>
          <a:fontRef idx="minor">
            <a:schemeClr val="dk1"/>
          </a:fontRef>
        </p:style>
        <p:txBody>
          <a:bodyPr>
            <a:normAutofit/>
          </a:bodyPr>
          <a:lstStyle/>
          <a:p>
            <a:r>
              <a:rPr lang="en-US" sz="3200" b="1" dirty="0"/>
              <a:t>Job begins his profession of PURITY with freedom from LUST!</a:t>
            </a:r>
          </a:p>
          <a:p>
            <a:r>
              <a:rPr lang="en-US" sz="3200" b="1" dirty="0"/>
              <a:t>Job knew GOD would know!  He sees and it MATTERS to Him!</a:t>
            </a:r>
          </a:p>
          <a:p>
            <a:r>
              <a:rPr lang="en-US" sz="3200" b="1" dirty="0"/>
              <a:t>Job believed the </a:t>
            </a:r>
            <a:r>
              <a:rPr lang="en-US" sz="3200" b="1" i="1" u="sng" dirty="0"/>
              <a:t>key</a:t>
            </a:r>
            <a:r>
              <a:rPr lang="en-US" sz="3200" b="1" dirty="0"/>
              <a:t> to purity is in THE EYES!</a:t>
            </a:r>
          </a:p>
          <a:p>
            <a:pPr lvl="1"/>
            <a:r>
              <a:rPr lang="en-US" sz="3000" dirty="0"/>
              <a:t>Wisdom Literature has plenty to say about </a:t>
            </a:r>
            <a:r>
              <a:rPr lang="en-US" sz="3000" b="1" i="1" dirty="0"/>
              <a:t>IMPURE BEHAVIOR</a:t>
            </a:r>
            <a:r>
              <a:rPr lang="en-US" sz="3000" dirty="0"/>
              <a:t>.  </a:t>
            </a:r>
            <a:br>
              <a:rPr lang="en-US" sz="3000" dirty="0"/>
            </a:br>
            <a:r>
              <a:rPr lang="en-US" sz="3000" dirty="0"/>
              <a:t>Cf. </a:t>
            </a:r>
            <a:r>
              <a:rPr lang="en-US" sz="3000" b="1" dirty="0">
                <a:solidFill>
                  <a:srgbClr val="FF0000"/>
                </a:solidFill>
              </a:rPr>
              <a:t>[Proverbs 5:1-13] [Proverbs 7:6-27].</a:t>
            </a:r>
          </a:p>
          <a:p>
            <a:pPr lvl="1"/>
            <a:r>
              <a:rPr lang="en-US" sz="3000" dirty="0"/>
              <a:t>Begins in the </a:t>
            </a:r>
            <a:r>
              <a:rPr lang="en-US" sz="3000" b="1" i="1" dirty="0"/>
              <a:t>MIND</a:t>
            </a:r>
            <a:r>
              <a:rPr lang="en-US" sz="3000" dirty="0"/>
              <a:t> </a:t>
            </a:r>
            <a:r>
              <a:rPr lang="en-US" sz="3000" b="1" dirty="0">
                <a:solidFill>
                  <a:srgbClr val="FF0000"/>
                </a:solidFill>
              </a:rPr>
              <a:t>[Proverbs 6:23-29]. </a:t>
            </a:r>
            <a:r>
              <a:rPr lang="en-US" sz="3000" b="1" dirty="0">
                <a:solidFill>
                  <a:schemeClr val="tx1"/>
                </a:solidFill>
              </a:rPr>
              <a:t>(A “look” that becomes “lust”).</a:t>
            </a:r>
          </a:p>
          <a:p>
            <a:pPr lvl="1"/>
            <a:r>
              <a:rPr lang="en-US" sz="3000" dirty="0"/>
              <a:t>Mark 7:20-23 KJV  </a:t>
            </a:r>
            <a:r>
              <a:rPr lang="en-US" sz="3000" b="1" dirty="0"/>
              <a:t>And he said, That which cometh out of the man, that </a:t>
            </a:r>
            <a:r>
              <a:rPr lang="en-US" sz="3000" b="1" dirty="0" err="1"/>
              <a:t>defileth</a:t>
            </a:r>
            <a:r>
              <a:rPr lang="en-US" sz="3000" b="1" dirty="0"/>
              <a:t> the man.  (21)  </a:t>
            </a:r>
            <a:r>
              <a:rPr lang="en-US" sz="3000" b="1" dirty="0">
                <a:solidFill>
                  <a:srgbClr val="FF0000"/>
                </a:solidFill>
              </a:rPr>
              <a:t>For from within, out of the heart of men, proceed evil thoughts, adulteries, fornications…</a:t>
            </a:r>
            <a:r>
              <a:rPr lang="en-US" sz="3000" b="1" dirty="0"/>
              <a:t> (23)  </a:t>
            </a:r>
            <a:r>
              <a:rPr lang="en-US" sz="3000" b="1" dirty="0">
                <a:solidFill>
                  <a:srgbClr val="FF0000"/>
                </a:solidFill>
              </a:rPr>
              <a:t>All these evil things come from within, and defile the man.</a:t>
            </a:r>
          </a:p>
          <a:p>
            <a:r>
              <a:rPr lang="en-US" sz="3200" b="1" dirty="0"/>
              <a:t>Job made a solemn COVENANT to be </a:t>
            </a:r>
            <a:r>
              <a:rPr lang="en-US" sz="3200" b="1" u="sng" dirty="0"/>
              <a:t>absolutely pure</a:t>
            </a:r>
            <a:r>
              <a:rPr lang="en-US" sz="3200" b="1" dirty="0"/>
              <a:t>!</a:t>
            </a:r>
          </a:p>
          <a:p>
            <a:r>
              <a:rPr lang="en-US" sz="3200" b="1" dirty="0"/>
              <a:t>Job also proves IT CAN BE DONE!</a:t>
            </a:r>
          </a:p>
        </p:txBody>
      </p:sp>
    </p:spTree>
    <p:extLst>
      <p:ext uri="{BB962C8B-B14F-4D97-AF65-F5344CB8AC3E}">
        <p14:creationId xmlns:p14="http://schemas.microsoft.com/office/powerpoint/2010/main" val="291765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3F298A-9203-3F62-ED33-ECEA37ABF50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4959"/>
            <a:ext cx="12192000" cy="6862959"/>
          </a:xfrm>
          <a:prstGeom prst="rect">
            <a:avLst/>
          </a:prstGeom>
        </p:spPr>
      </p:pic>
    </p:spTree>
    <p:extLst>
      <p:ext uri="{BB962C8B-B14F-4D97-AF65-F5344CB8AC3E}">
        <p14:creationId xmlns:p14="http://schemas.microsoft.com/office/powerpoint/2010/main" val="355716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9D2D83-64C7-A173-7963-047887DC3AB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6315" r="16902"/>
          <a:stretch/>
        </p:blipFill>
        <p:spPr>
          <a:xfrm>
            <a:off x="0" y="-47625"/>
            <a:ext cx="4611757" cy="6905625"/>
          </a:xfrm>
          <a:prstGeom prst="rect">
            <a:avLst/>
          </a:prstGeom>
        </p:spPr>
      </p:pic>
      <p:sp>
        <p:nvSpPr>
          <p:cNvPr id="3" name="TextBox 2">
            <a:extLst>
              <a:ext uri="{FF2B5EF4-FFF2-40B4-BE49-F238E27FC236}">
                <a16:creationId xmlns:a16="http://schemas.microsoft.com/office/drawing/2014/main" id="{5BAE33A6-0978-4277-245F-1B2180C328FC}"/>
              </a:ext>
            </a:extLst>
          </p:cNvPr>
          <p:cNvSpPr txBox="1"/>
          <p:nvPr/>
        </p:nvSpPr>
        <p:spPr>
          <a:xfrm>
            <a:off x="2464904" y="6440557"/>
            <a:ext cx="214685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dirty="0"/>
          </a:p>
        </p:txBody>
      </p:sp>
      <p:sp>
        <p:nvSpPr>
          <p:cNvPr id="4" name="TextBox 3">
            <a:extLst>
              <a:ext uri="{FF2B5EF4-FFF2-40B4-BE49-F238E27FC236}">
                <a16:creationId xmlns:a16="http://schemas.microsoft.com/office/drawing/2014/main" id="{D8EA5EA5-DDED-2B20-76B6-0F6A5A3A69B5}"/>
              </a:ext>
            </a:extLst>
          </p:cNvPr>
          <p:cNvSpPr txBox="1"/>
          <p:nvPr/>
        </p:nvSpPr>
        <p:spPr>
          <a:xfrm>
            <a:off x="4704522" y="76199"/>
            <a:ext cx="7368208" cy="66599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R="0" lvl="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WE </a:t>
            </a:r>
            <a:r>
              <a:rPr lang="en-US" sz="3600" b="1" u="sng" dirty="0">
                <a:effectLst/>
                <a:latin typeface="Calibri" panose="020F0502020204030204" pitchFamily="34" charset="0"/>
                <a:ea typeface="Calibri" panose="020F0502020204030204" pitchFamily="34" charset="0"/>
                <a:cs typeface="Times New Roman" panose="02020603050405020304" pitchFamily="18" charset="0"/>
              </a:rPr>
              <a:t>ARE</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IN A BATTLE!</a:t>
            </a:r>
            <a:endParaRPr lang="en-US" sz="3600" b="1" u="sng"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sz="2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Sexual desire is GOD given, a BLESSING to be fulfilled in the commitment of lawful marriage. Cf. [Hebrews 13:4].</a:t>
            </a:r>
          </a:p>
          <a:p>
            <a:pPr marL="285750" indent="-285750">
              <a:lnSpc>
                <a:spcPct val="107000"/>
              </a:lnSpc>
              <a:buFont typeface="Arial" panose="020B0604020202020204" pitchFamily="34" charset="0"/>
              <a:buChar char="•"/>
            </a:pPr>
            <a:r>
              <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rPr>
              <a:t>But the hormones that crash into young people in the period between puberty and the normal marital age prove a challenge to navigate!</a:t>
            </a:r>
            <a:endPar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sz="2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FACT: This world is NOT friend to purity! Pornography is as close as a phone. Decency standards in movies, </a:t>
            </a:r>
            <a:r>
              <a:rPr lang="en-US" sz="2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television, subscription services, even commercials is at an all-time low!</a:t>
            </a:r>
            <a:endParaRPr lang="en-US" sz="2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Holiness/purity has NEVER been an accident.  It will not happen “naturally” or automatically.  It will be a FIGHT.  It will require us to be committed, to MAKE A COVENANT!</a:t>
            </a:r>
          </a:p>
        </p:txBody>
      </p:sp>
    </p:spTree>
    <p:extLst>
      <p:ext uri="{BB962C8B-B14F-4D97-AF65-F5344CB8AC3E}">
        <p14:creationId xmlns:p14="http://schemas.microsoft.com/office/powerpoint/2010/main" val="47297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8F55D7-C0BB-997A-6120-6C3375057C23}"/>
              </a:ext>
            </a:extLst>
          </p:cNvPr>
          <p:cNvPicPr>
            <a:picLocks noChangeAspect="1"/>
          </p:cNvPicPr>
          <p:nvPr/>
        </p:nvPicPr>
        <p:blipFill>
          <a:blip r:embed="rId2"/>
          <a:stretch>
            <a:fillRect/>
          </a:stretch>
        </p:blipFill>
        <p:spPr>
          <a:xfrm>
            <a:off x="0" y="0"/>
            <a:ext cx="12192000" cy="6202017"/>
          </a:xfrm>
          <a:prstGeom prst="rect">
            <a:avLst/>
          </a:prstGeom>
        </p:spPr>
      </p:pic>
      <p:sp>
        <p:nvSpPr>
          <p:cNvPr id="5" name="TextBox 4">
            <a:extLst>
              <a:ext uri="{FF2B5EF4-FFF2-40B4-BE49-F238E27FC236}">
                <a16:creationId xmlns:a16="http://schemas.microsoft.com/office/drawing/2014/main" id="{B307D5AE-79E4-AE08-D666-AF5205577B1C}"/>
              </a:ext>
            </a:extLst>
          </p:cNvPr>
          <p:cNvSpPr txBox="1"/>
          <p:nvPr/>
        </p:nvSpPr>
        <p:spPr>
          <a:xfrm>
            <a:off x="212035" y="198783"/>
            <a:ext cx="2902226" cy="1446550"/>
          </a:xfrm>
          <a:prstGeom prst="rect">
            <a:avLst/>
          </a:prstGeom>
          <a:noFill/>
        </p:spPr>
        <p:txBody>
          <a:bodyPr wrap="square" rtlCol="0">
            <a:spAutoFit/>
          </a:bodyPr>
          <a:lstStyle/>
          <a:p>
            <a:r>
              <a:rPr lang="en-US" dirty="0"/>
              <a:t> </a:t>
            </a:r>
            <a:r>
              <a:rPr lang="en-US" sz="4400" b="1" dirty="0"/>
              <a:t>The BATTLE For PURITY</a:t>
            </a:r>
            <a:endParaRPr lang="en-US" b="1" dirty="0"/>
          </a:p>
        </p:txBody>
      </p:sp>
      <p:sp>
        <p:nvSpPr>
          <p:cNvPr id="2" name="TextBox 1">
            <a:extLst>
              <a:ext uri="{FF2B5EF4-FFF2-40B4-BE49-F238E27FC236}">
                <a16:creationId xmlns:a16="http://schemas.microsoft.com/office/drawing/2014/main" id="{7C6F6861-69BD-DAEF-B865-E0401F4D0061}"/>
              </a:ext>
            </a:extLst>
          </p:cNvPr>
          <p:cNvSpPr txBox="1"/>
          <p:nvPr/>
        </p:nvSpPr>
        <p:spPr>
          <a:xfrm>
            <a:off x="0" y="6202017"/>
            <a:ext cx="12192000" cy="584775"/>
          </a:xfrm>
          <a:prstGeom prst="rect">
            <a:avLst/>
          </a:prstGeom>
          <a:noFill/>
        </p:spPr>
        <p:txBody>
          <a:bodyPr wrap="square" rtlCol="0">
            <a:spAutoFit/>
          </a:bodyPr>
          <a:lstStyle/>
          <a:p>
            <a:pPr algn="ctr"/>
            <a:r>
              <a:rPr lang="en-US" sz="3200" b="1" dirty="0">
                <a:solidFill>
                  <a:srgbClr val="FF0000"/>
                </a:solidFill>
              </a:rPr>
              <a:t>GOD’S CALL TO HIGHER GROUND!</a:t>
            </a:r>
          </a:p>
        </p:txBody>
      </p:sp>
    </p:spTree>
    <p:extLst>
      <p:ext uri="{BB962C8B-B14F-4D97-AF65-F5344CB8AC3E}">
        <p14:creationId xmlns:p14="http://schemas.microsoft.com/office/powerpoint/2010/main" val="191689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F59855-6D4A-632D-D209-D341553AEE81}"/>
              </a:ext>
            </a:extLst>
          </p:cNvPr>
          <p:cNvSpPr>
            <a:spLocks noGrp="1"/>
          </p:cNvSpPr>
          <p:nvPr>
            <p:ph idx="1"/>
          </p:nvPr>
        </p:nvSpPr>
        <p:spPr>
          <a:xfrm>
            <a:off x="0" y="0"/>
            <a:ext cx="12192000" cy="3429000"/>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a:lnSpc>
                <a:spcPct val="107000"/>
              </a:lnSpc>
              <a:spcBef>
                <a:spcPts val="0"/>
              </a:spcBef>
            </a:pPr>
            <a:r>
              <a:rPr lang="en-US"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1 Thessalonians 4:3-7 BBE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b="1" i="1" dirty="0">
                <a:effectLst/>
                <a:latin typeface="Calibri" panose="020F0502020204030204" pitchFamily="34" charset="0"/>
                <a:ea typeface="Calibri" panose="020F0502020204030204" pitchFamily="34" charset="0"/>
                <a:cs typeface="Times New Roman" panose="02020603050405020304" pitchFamily="18" charset="0"/>
              </a:rPr>
              <a:t>For </a:t>
            </a:r>
            <a:r>
              <a:rPr lang="en-US" sz="3200" b="1" i="1" u="sng" dirty="0">
                <a:effectLst/>
                <a:latin typeface="Calibri" panose="020F0502020204030204" pitchFamily="34" charset="0"/>
                <a:ea typeface="Calibri" panose="020F0502020204030204" pitchFamily="34" charset="0"/>
                <a:cs typeface="Times New Roman" panose="02020603050405020304" pitchFamily="18" charset="0"/>
              </a:rPr>
              <a:t>the purpose of God for you is this: that you may be holy, and may keep yourselves from the desires of the flesh</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(4)  So that every one of you may </a:t>
            </a:r>
            <a:r>
              <a:rPr lang="en-US" sz="3200" b="1" i="1" u="sng" dirty="0">
                <a:effectLst/>
                <a:latin typeface="Calibri" panose="020F0502020204030204" pitchFamily="34" charset="0"/>
                <a:ea typeface="Calibri" panose="020F0502020204030204" pitchFamily="34" charset="0"/>
                <a:cs typeface="Times New Roman" panose="02020603050405020304" pitchFamily="18" charset="0"/>
              </a:rPr>
              <a:t>keep his body holy and in </a:t>
            </a:r>
            <a:r>
              <a:rPr lang="en-US" sz="3200" b="1" i="1" u="sng"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(5)  Not in the passion of evil desires, like the Gentiles, who have no knowledge of God… (7)  Because it is God's purpose that our way of life may be </a:t>
            </a:r>
            <a:r>
              <a:rPr lang="en-US" sz="3200" b="1" i="1" u="sng" dirty="0">
                <a:effectLst/>
                <a:latin typeface="Calibri" panose="020F0502020204030204" pitchFamily="34" charset="0"/>
                <a:ea typeface="Calibri" panose="020F0502020204030204" pitchFamily="34" charset="0"/>
                <a:cs typeface="Times New Roman" panose="02020603050405020304" pitchFamily="18" charset="0"/>
              </a:rPr>
              <a:t>not unclean but holy</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FC22EEE-9590-BAFC-5897-BB15D8E3B8B6}"/>
              </a:ext>
            </a:extLst>
          </p:cNvPr>
          <p:cNvSpPr txBox="1"/>
          <p:nvPr/>
        </p:nvSpPr>
        <p:spPr>
          <a:xfrm>
            <a:off x="119270" y="3617843"/>
            <a:ext cx="11834191" cy="3230628"/>
          </a:xfrm>
          <a:prstGeom prst="rect">
            <a:avLst/>
          </a:prstGeom>
          <a:noFill/>
        </p:spPr>
        <p:txBody>
          <a:bodyPr wrap="square" rtlCol="0">
            <a:spAutoFit/>
          </a:bodyPr>
          <a:lstStyle/>
          <a:p>
            <a:pPr marL="285750" indent="-285750">
              <a:lnSpc>
                <a:spcPct val="107000"/>
              </a:lnSpc>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Be clear: God EXPECTATION for us is to be HOLY! </a:t>
            </a:r>
            <a:r>
              <a:rPr lang="en-US" sz="3200" i="1" dirty="0">
                <a:latin typeface="Calibri" panose="020F0502020204030204" pitchFamily="34" charset="0"/>
                <a:ea typeface="Calibri" panose="020F0502020204030204" pitchFamily="34" charset="0"/>
                <a:cs typeface="Times New Roman" panose="02020603050405020304" pitchFamily="18" charset="0"/>
              </a:rPr>
              <a:t>(NOT like everyone else!)</a:t>
            </a:r>
            <a:endParaRPr lang="en-US" sz="3200" i="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“But among you there must </a:t>
            </a:r>
            <a:r>
              <a:rPr lang="en-US" sz="3200" b="1" i="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be even a hint</a:t>
            </a:r>
            <a:r>
              <a:rPr lang="en-US"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of sexual immorality, or of </a:t>
            </a:r>
            <a:r>
              <a:rPr lang="en-US" sz="3200" b="1" i="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any kind</a:t>
            </a:r>
            <a:r>
              <a:rPr lang="en-US"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of impurity, or of greed, because these are improper for God’s holy people”</a:t>
            </a: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Calibri" panose="020F0502020204030204" pitchFamily="34" charset="0"/>
                <a:ea typeface="Calibri" panose="020F0502020204030204" pitchFamily="34" charset="0"/>
                <a:cs typeface="Times New Roman" panose="02020603050405020304" pitchFamily="18" charset="0"/>
              </a:rPr>
              <a:t>[Ephesians 5:3, NIV].</a:t>
            </a:r>
          </a:p>
          <a:p>
            <a:pPr marL="285750" indent="-285750">
              <a:lnSpc>
                <a:spcPct val="107000"/>
              </a:lnSpc>
              <a:spcAft>
                <a:spcPts val="800"/>
              </a:spcAft>
              <a:buFont typeface="Arial" panose="020B0604020202020204" pitchFamily="34" charset="0"/>
              <a:buChar char="•"/>
            </a:pPr>
            <a:r>
              <a:rPr lang="nl-NL" sz="3200" b="1" dirty="0">
                <a:latin typeface="Calibri" panose="020F0502020204030204" pitchFamily="34" charset="0"/>
                <a:ea typeface="Calibri" panose="020F0502020204030204" pitchFamily="34" charset="0"/>
                <a:cs typeface="Times New Roman" panose="02020603050405020304" pitchFamily="18" charset="0"/>
              </a:rPr>
              <a:t>Is God just opposed to our pleasure?  </a:t>
            </a:r>
            <a:r>
              <a:rPr lang="nl-NL" sz="2800" b="1" i="1" dirty="0">
                <a:latin typeface="Calibri" panose="020F0502020204030204" pitchFamily="34" charset="0"/>
                <a:ea typeface="Calibri" panose="020F0502020204030204" pitchFamily="34" charset="0"/>
                <a:cs typeface="Times New Roman" panose="02020603050405020304" pitchFamily="18" charset="0"/>
              </a:rPr>
              <a:t>(Compare to immature children).</a:t>
            </a:r>
            <a:endParaRPr lang="nl-NL" sz="3200"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96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CCCC2-1B94-B4EF-DD65-4079FBC2AC72}"/>
              </a:ext>
            </a:extLst>
          </p:cNvPr>
          <p:cNvSpPr>
            <a:spLocks noGrp="1"/>
          </p:cNvSpPr>
          <p:nvPr>
            <p:ph idx="1"/>
          </p:nvPr>
        </p:nvSpPr>
        <p:spPr>
          <a:xfrm>
            <a:off x="838200" y="742121"/>
            <a:ext cx="10515600" cy="5434841"/>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US" sz="3200" u="sng" dirty="0"/>
              <a:t>Deuteronomy 6:24 KJV</a:t>
            </a:r>
            <a:r>
              <a:rPr lang="en-US" sz="3200" dirty="0"/>
              <a:t>  </a:t>
            </a:r>
          </a:p>
          <a:p>
            <a:r>
              <a:rPr lang="en-US" sz="3200" b="1" i="1" dirty="0"/>
              <a:t>And the LORD commanded us to do all these statutes, to fear the LORD our God, </a:t>
            </a:r>
            <a:r>
              <a:rPr lang="en-US" sz="3200" b="1" i="1" dirty="0">
                <a:solidFill>
                  <a:srgbClr val="FFFF00"/>
                </a:solidFill>
              </a:rPr>
              <a:t>for our good always</a:t>
            </a:r>
            <a:r>
              <a:rPr lang="en-US" sz="3200" b="1" i="1" dirty="0"/>
              <a:t>, that he might preserve us alive, as it is at this day.</a:t>
            </a:r>
          </a:p>
          <a:p>
            <a:pPr marL="0" indent="0">
              <a:buNone/>
            </a:pPr>
            <a:r>
              <a:rPr lang="en-US" sz="3200" u="sng" dirty="0"/>
              <a:t>Proverbs 3:5-8 CEV</a:t>
            </a:r>
            <a:r>
              <a:rPr lang="en-US" sz="3200" dirty="0"/>
              <a:t>  </a:t>
            </a:r>
          </a:p>
          <a:p>
            <a:r>
              <a:rPr lang="en-US" sz="3200" b="1" i="1" dirty="0"/>
              <a:t>With all your heart you must </a:t>
            </a:r>
            <a:r>
              <a:rPr lang="en-US" sz="3200" b="1" i="1" dirty="0">
                <a:solidFill>
                  <a:srgbClr val="FFFF00"/>
                </a:solidFill>
              </a:rPr>
              <a:t>trust the LORD and not your own judgment</a:t>
            </a:r>
            <a:r>
              <a:rPr lang="en-US" sz="3200" b="1" i="1" dirty="0"/>
              <a:t>.  (6)  Always </a:t>
            </a:r>
            <a:r>
              <a:rPr lang="en-US" sz="3200" b="1" i="1" dirty="0">
                <a:solidFill>
                  <a:srgbClr val="FFFF00"/>
                </a:solidFill>
              </a:rPr>
              <a:t>let Him lead you</a:t>
            </a:r>
            <a:r>
              <a:rPr lang="en-US" sz="3200" b="1" i="1" dirty="0"/>
              <a:t>, and He will clear the road for you to follow.  (7)  Don't ever think that you are wise enough, but </a:t>
            </a:r>
            <a:r>
              <a:rPr lang="en-US" sz="3200" b="1" i="1" dirty="0">
                <a:solidFill>
                  <a:srgbClr val="FFFF00"/>
                </a:solidFill>
              </a:rPr>
              <a:t>respect the LORD and stay away from evil.  (8)  This will make you healthy, and you will feel strong.</a:t>
            </a:r>
          </a:p>
        </p:txBody>
      </p:sp>
    </p:spTree>
    <p:extLst>
      <p:ext uri="{BB962C8B-B14F-4D97-AF65-F5344CB8AC3E}">
        <p14:creationId xmlns:p14="http://schemas.microsoft.com/office/powerpoint/2010/main" val="153269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A9D6F7-594E-807A-D94F-9A215B9076E8}"/>
              </a:ext>
            </a:extLst>
          </p:cNvPr>
          <p:cNvSpPr>
            <a:spLocks noGrp="1"/>
          </p:cNvSpPr>
          <p:nvPr>
            <p:ph idx="1"/>
          </p:nvPr>
        </p:nvSpPr>
        <p:spPr>
          <a:xfrm>
            <a:off x="0" y="0"/>
            <a:ext cx="12192000" cy="2358887"/>
          </a:xfrm>
        </p:spPr>
        <p:style>
          <a:lnRef idx="2">
            <a:schemeClr val="dk1">
              <a:shade val="50000"/>
            </a:schemeClr>
          </a:lnRef>
          <a:fillRef idx="1">
            <a:schemeClr val="dk1"/>
          </a:fillRef>
          <a:effectRef idx="0">
            <a:schemeClr val="dk1"/>
          </a:effectRef>
          <a:fontRef idx="minor">
            <a:schemeClr val="lt1"/>
          </a:fontRef>
        </p:style>
        <p:txBody>
          <a:bodyPr>
            <a:normAutofit/>
          </a:bodyPr>
          <a:lstStyle/>
          <a:p>
            <a:pPr>
              <a:lnSpc>
                <a:spcPct val="107000"/>
              </a:lnSpc>
              <a:spcBef>
                <a:spcPts val="0"/>
              </a:spcBef>
            </a:pPr>
            <a:r>
              <a:rPr lang="en-US"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1 Corinthians 6:13 ESV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b="1" i="1" dirty="0">
                <a:effectLst/>
                <a:latin typeface="Calibri" panose="020F0502020204030204" pitchFamily="34" charset="0"/>
                <a:ea typeface="Calibri" panose="020F0502020204030204" pitchFamily="34" charset="0"/>
                <a:cs typeface="Times New Roman" panose="02020603050405020304" pitchFamily="18" charset="0"/>
              </a:rPr>
              <a:t>“Food is meant for the stomach and the stomach for food”—and God will destroy both one and the other. </a:t>
            </a:r>
            <a:r>
              <a:rPr lang="en-US" sz="3200" b="1" i="1" u="sng" dirty="0">
                <a:effectLst/>
                <a:latin typeface="Calibri" panose="020F0502020204030204" pitchFamily="34" charset="0"/>
                <a:ea typeface="Calibri" panose="020F0502020204030204" pitchFamily="34" charset="0"/>
                <a:cs typeface="Times New Roman" panose="02020603050405020304" pitchFamily="18" charset="0"/>
              </a:rPr>
              <a:t>The body is not meant for sexual immorality, but for the Lord</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and the Lord for the body.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D0E21F9-97A3-65B7-F3E9-355EF01D4204}"/>
              </a:ext>
            </a:extLst>
          </p:cNvPr>
          <p:cNvSpPr txBox="1"/>
          <p:nvPr/>
        </p:nvSpPr>
        <p:spPr>
          <a:xfrm>
            <a:off x="1" y="2523866"/>
            <a:ext cx="12192000" cy="4029052"/>
          </a:xfrm>
          <a:prstGeom prst="rect">
            <a:avLst/>
          </a:prstGeom>
          <a:noFill/>
        </p:spPr>
        <p:txBody>
          <a:bodyPr wrap="square" rtlCol="0">
            <a:spAutoFit/>
          </a:bodyPr>
          <a:lstStyle/>
          <a:p>
            <a:pPr marL="171450" indent="-171450">
              <a:lnSpc>
                <a:spcPct val="107000"/>
              </a:lnSpc>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There are those who will say there is no shame in “natural desires” (food, sex, etc.).</a:t>
            </a:r>
            <a:endParaRPr lang="en-US" sz="2600" b="1" i="1"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One man said, </a:t>
            </a:r>
            <a:r>
              <a:rPr lang="en-US" sz="2600" i="1" dirty="0">
                <a:effectLst/>
                <a:latin typeface="Calibri" panose="020F0502020204030204" pitchFamily="34" charset="0"/>
                <a:ea typeface="Calibri" panose="020F0502020204030204" pitchFamily="34" charset="0"/>
                <a:cs typeface="Times New Roman" panose="02020603050405020304" pitchFamily="18" charset="0"/>
              </a:rPr>
              <a:t>“</a:t>
            </a:r>
            <a:r>
              <a:rPr lang="en-US" sz="2600" b="1" i="1" dirty="0">
                <a:effectLst/>
                <a:latin typeface="Calibri" panose="020F0502020204030204" pitchFamily="34" charset="0"/>
                <a:ea typeface="Calibri" panose="020F0502020204030204" pitchFamily="34" charset="0"/>
                <a:cs typeface="Times New Roman" panose="02020603050405020304" pitchFamily="18" charset="0"/>
              </a:rPr>
              <a:t>God made women beautiful and gave me eyes to see them.”</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Be NOT deceived by Satan’s lies…</a:t>
            </a:r>
          </a:p>
          <a:p>
            <a:pPr marL="628650" lvl="1" indent="-171450">
              <a:lnSpc>
                <a:spcPct val="107000"/>
              </a:lnSpc>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God did </a:t>
            </a:r>
            <a:r>
              <a:rPr lang="en-US" sz="2600" b="1" i="1" dirty="0">
                <a:effectLst/>
                <a:latin typeface="Calibri" panose="020F0502020204030204" pitchFamily="34" charset="0"/>
                <a:ea typeface="Calibri" panose="020F0502020204030204" pitchFamily="34" charset="0"/>
                <a:cs typeface="Times New Roman" panose="02020603050405020304" pitchFamily="18" charset="0"/>
              </a:rPr>
              <a:t>not</a:t>
            </a:r>
            <a:r>
              <a:rPr lang="en-US" sz="2600" dirty="0">
                <a:effectLst/>
                <a:latin typeface="Calibri" panose="020F0502020204030204" pitchFamily="34" charset="0"/>
                <a:ea typeface="Calibri" panose="020F0502020204030204" pitchFamily="34" charset="0"/>
                <a:cs typeface="Times New Roman" panose="02020603050405020304" pitchFamily="18" charset="0"/>
              </a:rPr>
              <a:t> make our body for </a:t>
            </a:r>
            <a:r>
              <a:rPr lang="en-US" sz="2600" b="1" i="1" dirty="0">
                <a:effectLst/>
                <a:latin typeface="Calibri" panose="020F0502020204030204" pitchFamily="34" charset="0"/>
                <a:ea typeface="Calibri" panose="020F0502020204030204" pitchFamily="34" charset="0"/>
                <a:cs typeface="Times New Roman" panose="02020603050405020304" pitchFamily="18" charset="0"/>
              </a:rPr>
              <a:t>fornication</a:t>
            </a:r>
            <a:r>
              <a:rPr lang="en-US" sz="2600" dirty="0">
                <a:effectLst/>
                <a:latin typeface="Calibri" panose="020F0502020204030204" pitchFamily="34" charset="0"/>
                <a:ea typeface="Calibri" panose="020F0502020204030204" pitchFamily="34" charset="0"/>
                <a:cs typeface="Times New Roman" panose="02020603050405020304" pitchFamily="18" charset="0"/>
              </a:rPr>
              <a:t>, nor our eyes to lust after women we have no right to!</a:t>
            </a:r>
          </a:p>
          <a:p>
            <a:pPr marL="628650" lvl="1" indent="-171450">
              <a:lnSpc>
                <a:spcPct val="107000"/>
              </a:lnSpc>
              <a:spcAft>
                <a:spcPts val="800"/>
              </a:spcAft>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Galatians 5:19-21 BBE  </a:t>
            </a:r>
            <a:r>
              <a:rPr lang="en-US" sz="2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Now the works of the flesh are clear, which are these: evil desire, unclean things, wrong use of the senses… they who do such things will have no part in the kingdom of God.</a:t>
            </a:r>
            <a:endParaRPr lang="en-U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07000"/>
              </a:lnSpc>
              <a:spcAft>
                <a:spcPts val="800"/>
              </a:spcAft>
              <a:buFont typeface="Arial" panose="020B0604020202020204" pitchFamily="34" charset="0"/>
              <a:buChar char="•"/>
            </a:pPr>
            <a:r>
              <a:rPr lang="en-US" sz="2600" b="1" dirty="0">
                <a:latin typeface="Calibri" panose="020F0502020204030204" pitchFamily="34" charset="0"/>
                <a:ea typeface="Calibri" panose="020F0502020204030204" pitchFamily="34" charset="0"/>
                <a:cs typeface="Times New Roman" panose="02020603050405020304" pitchFamily="18" charset="0"/>
              </a:rPr>
              <a:t>To “give over” to the FLESH is to </a:t>
            </a:r>
            <a:r>
              <a:rPr lang="en-US" sz="2600" b="1" u="sng" dirty="0">
                <a:latin typeface="Calibri" panose="020F0502020204030204" pitchFamily="34" charset="0"/>
                <a:ea typeface="Calibri" panose="020F0502020204030204" pitchFamily="34" charset="0"/>
                <a:cs typeface="Times New Roman" panose="02020603050405020304" pitchFamily="18" charset="0"/>
              </a:rPr>
              <a:t>drive away</a:t>
            </a:r>
            <a:r>
              <a:rPr lang="en-US" sz="2600" b="1" dirty="0">
                <a:latin typeface="Calibri" panose="020F0502020204030204" pitchFamily="34" charset="0"/>
                <a:ea typeface="Calibri" panose="020F0502020204030204" pitchFamily="34" charset="0"/>
                <a:cs typeface="Times New Roman" panose="02020603050405020304" pitchFamily="18" charset="0"/>
              </a:rPr>
              <a:t> the SPIRIT!  (Far from God!)</a:t>
            </a:r>
          </a:p>
        </p:txBody>
      </p:sp>
    </p:spTree>
    <p:extLst>
      <p:ext uri="{BB962C8B-B14F-4D97-AF65-F5344CB8AC3E}">
        <p14:creationId xmlns:p14="http://schemas.microsoft.com/office/powerpoint/2010/main" val="292835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2F63F-4037-4C32-F2F7-81B816E86E74}"/>
              </a:ext>
            </a:extLst>
          </p:cNvPr>
          <p:cNvSpPr>
            <a:spLocks noGrp="1"/>
          </p:cNvSpPr>
          <p:nvPr>
            <p:ph idx="1"/>
          </p:nvPr>
        </p:nvSpPr>
        <p:spPr>
          <a:xfrm>
            <a:off x="0" y="0"/>
            <a:ext cx="12192000" cy="3869635"/>
          </a:xfrm>
        </p:spPr>
        <p:style>
          <a:lnRef idx="2">
            <a:schemeClr val="dk1">
              <a:shade val="50000"/>
            </a:schemeClr>
          </a:lnRef>
          <a:fillRef idx="1">
            <a:schemeClr val="dk1"/>
          </a:fillRef>
          <a:effectRef idx="0">
            <a:schemeClr val="dk1"/>
          </a:effectRef>
          <a:fontRef idx="minor">
            <a:schemeClr val="lt1"/>
          </a:fontRef>
        </p:style>
        <p:txBody>
          <a:bodyPr>
            <a:normAutofit/>
          </a:bodyPr>
          <a:lstStyle/>
          <a:p>
            <a:pPr>
              <a:lnSpc>
                <a:spcPct val="107000"/>
              </a:lnSpc>
              <a:spcBef>
                <a:spcPts val="0"/>
              </a:spcBef>
            </a:pP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Matthew 5:27-30 ESV </a:t>
            </a:r>
            <a:r>
              <a:rPr lang="en-US" b="1"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br>
              <a:rPr lang="en-US" b="1" i="1" dirty="0">
                <a:effectLst/>
                <a:latin typeface="Calibri" panose="020F0502020204030204" pitchFamily="34" charset="0"/>
                <a:ea typeface="Calibri" panose="020F0502020204030204" pitchFamily="34" charset="0"/>
                <a:cs typeface="Times New Roman" panose="02020603050405020304" pitchFamily="18" charset="0"/>
              </a:rPr>
            </a:br>
            <a:r>
              <a:rPr lang="en-US" b="1" i="1" dirty="0">
                <a:effectLst/>
                <a:latin typeface="Calibri" panose="020F0502020204030204" pitchFamily="34" charset="0"/>
                <a:ea typeface="Calibri" panose="020F0502020204030204" pitchFamily="34" charset="0"/>
                <a:cs typeface="Times New Roman" panose="02020603050405020304" pitchFamily="18" charset="0"/>
              </a:rPr>
              <a:t>“You have heard that it was said, ‘You shall not commit adultery.’  (28)  But I say to you that everyone who </a:t>
            </a:r>
            <a:r>
              <a:rPr lang="en-US" b="1" i="1" u="sng" dirty="0">
                <a:effectLst/>
                <a:latin typeface="Calibri" panose="020F0502020204030204" pitchFamily="34" charset="0"/>
                <a:ea typeface="Calibri" panose="020F0502020204030204" pitchFamily="34" charset="0"/>
                <a:cs typeface="Times New Roman" panose="02020603050405020304" pitchFamily="18" charset="0"/>
              </a:rPr>
              <a:t>looks at</a:t>
            </a:r>
            <a:r>
              <a:rPr lang="en-US" b="1" i="1" dirty="0">
                <a:effectLst/>
                <a:latin typeface="Calibri" panose="020F0502020204030204" pitchFamily="34" charset="0"/>
                <a:ea typeface="Calibri" panose="020F0502020204030204" pitchFamily="34" charset="0"/>
                <a:cs typeface="Times New Roman" panose="02020603050405020304" pitchFamily="18" charset="0"/>
              </a:rPr>
              <a:t> a woman </a:t>
            </a:r>
            <a:r>
              <a:rPr lang="en-US" b="1" i="1" u="sng" dirty="0">
                <a:effectLst/>
                <a:latin typeface="Calibri" panose="020F0502020204030204" pitchFamily="34" charset="0"/>
                <a:ea typeface="Calibri" panose="020F0502020204030204" pitchFamily="34" charset="0"/>
                <a:cs typeface="Times New Roman" panose="02020603050405020304" pitchFamily="18" charset="0"/>
              </a:rPr>
              <a:t>with lustful intent</a:t>
            </a:r>
            <a:r>
              <a:rPr lang="en-US" b="1" i="1" dirty="0">
                <a:effectLst/>
                <a:latin typeface="Calibri" panose="020F0502020204030204" pitchFamily="34" charset="0"/>
                <a:ea typeface="Calibri" panose="020F0502020204030204" pitchFamily="34" charset="0"/>
                <a:cs typeface="Times New Roman" panose="02020603050405020304" pitchFamily="18" charset="0"/>
              </a:rPr>
              <a:t> has already committed adultery with her in his heart.  (29)  If your right eye causes you to sin, tear it out and </a:t>
            </a:r>
            <a:r>
              <a:rPr lang="en-US" b="1" i="1" u="sng" dirty="0">
                <a:effectLst/>
                <a:latin typeface="Calibri" panose="020F0502020204030204" pitchFamily="34" charset="0"/>
                <a:ea typeface="Calibri" panose="020F0502020204030204" pitchFamily="34" charset="0"/>
                <a:cs typeface="Times New Roman" panose="02020603050405020304" pitchFamily="18" charset="0"/>
              </a:rPr>
              <a:t>throw it away</a:t>
            </a:r>
            <a:r>
              <a:rPr lang="en-US" b="1" i="1" dirty="0">
                <a:effectLst/>
                <a:latin typeface="Calibri" panose="020F0502020204030204" pitchFamily="34" charset="0"/>
                <a:ea typeface="Calibri" panose="020F0502020204030204" pitchFamily="34" charset="0"/>
                <a:cs typeface="Times New Roman" panose="02020603050405020304" pitchFamily="18" charset="0"/>
              </a:rPr>
              <a:t>. For it is better that you lose one of your members than that your whole body be thrown into hell.  (30)  And if your right hand causes you to sin, cut it off and throw it away. For </a:t>
            </a:r>
            <a:r>
              <a:rPr lang="en-US" b="1" i="1" u="sng" dirty="0">
                <a:effectLst/>
                <a:latin typeface="Calibri" panose="020F0502020204030204" pitchFamily="34" charset="0"/>
                <a:ea typeface="Calibri" panose="020F0502020204030204" pitchFamily="34" charset="0"/>
                <a:cs typeface="Times New Roman" panose="02020603050405020304" pitchFamily="18" charset="0"/>
              </a:rPr>
              <a:t>it is better that you lose one of your members than that your whole body go into hell</a:t>
            </a:r>
            <a:r>
              <a:rPr lang="en-US" b="1" i="1" dirty="0">
                <a:effectLst/>
                <a:latin typeface="Calibri" panose="020F0502020204030204" pitchFamily="34" charset="0"/>
                <a:ea typeface="Calibri" panose="020F0502020204030204" pitchFamily="34" charset="0"/>
                <a:cs typeface="Times New Roman" panose="02020603050405020304" pitchFamily="18" charset="0"/>
              </a:rPr>
              <a:t>.</a:t>
            </a: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9352FE35-E661-82C1-A23D-B35C68263A58}"/>
              </a:ext>
            </a:extLst>
          </p:cNvPr>
          <p:cNvSpPr txBox="1"/>
          <p:nvPr/>
        </p:nvSpPr>
        <p:spPr>
          <a:xfrm>
            <a:off x="0" y="3869635"/>
            <a:ext cx="12192000" cy="2773067"/>
          </a:xfrm>
          <a:prstGeom prst="rect">
            <a:avLst/>
          </a:prstGeom>
          <a:noFill/>
        </p:spPr>
        <p:txBody>
          <a:bodyPr wrap="square" rtlCol="0">
            <a:spAutoFit/>
          </a:bodyPr>
          <a:lstStyle/>
          <a:p>
            <a:pPr marL="342900" indent="-342900">
              <a:lnSpc>
                <a:spcPct val="107000"/>
              </a:lnSpc>
              <a:buFont typeface="Arial" panose="020B0604020202020204" pitchFamily="34" charset="0"/>
              <a:buChar char="•"/>
            </a:pPr>
            <a:r>
              <a:rPr lang="en-US" sz="2800" b="1" i="1" dirty="0">
                <a:effectLst/>
                <a:latin typeface="Calibri" panose="020F0502020204030204" pitchFamily="34" charset="0"/>
                <a:ea typeface="Calibri" panose="020F0502020204030204" pitchFamily="34" charset="0"/>
                <a:cs typeface="Times New Roman" panose="02020603050405020304" pitchFamily="18" charset="0"/>
              </a:rPr>
              <a:t>“</a:t>
            </a:r>
            <a:r>
              <a:rPr lang="en-US" sz="2700" b="1" i="1" dirty="0">
                <a:effectLst/>
                <a:latin typeface="Calibri" panose="020F0502020204030204" pitchFamily="34" charset="0"/>
                <a:ea typeface="Calibri" panose="020F0502020204030204" pitchFamily="34" charset="0"/>
                <a:cs typeface="Times New Roman" panose="02020603050405020304" pitchFamily="18" charset="0"/>
              </a:rPr>
              <a:t>To gaze at”– a CHOICE. </a:t>
            </a:r>
            <a:r>
              <a:rPr lang="en-US" sz="2700" dirty="0">
                <a:latin typeface="Calibri" panose="020F0502020204030204" pitchFamily="34" charset="0"/>
                <a:ea typeface="Calibri" panose="020F0502020204030204" pitchFamily="34" charset="0"/>
                <a:cs typeface="Times New Roman" panose="02020603050405020304" pitchFamily="18" charset="0"/>
              </a:rPr>
              <a:t>(Cp. with touching hot stove!) Learn skill of </a:t>
            </a:r>
            <a:r>
              <a:rPr lang="en-US" sz="2700" i="1" dirty="0">
                <a:latin typeface="Calibri" panose="020F0502020204030204" pitchFamily="34" charset="0"/>
                <a:ea typeface="Calibri" panose="020F0502020204030204" pitchFamily="34" charset="0"/>
                <a:cs typeface="Times New Roman" panose="02020603050405020304" pitchFamily="18" charset="0"/>
              </a:rPr>
              <a:t>“Bouncing The Eyes.” </a:t>
            </a:r>
          </a:p>
          <a:p>
            <a:pPr marL="342900" indent="-342900">
              <a:lnSpc>
                <a:spcPct val="107000"/>
              </a:lnSpc>
              <a:buFont typeface="Arial" panose="020B0604020202020204" pitchFamily="34" charset="0"/>
              <a:buChar char="•"/>
            </a:pPr>
            <a:r>
              <a:rPr lang="en-US" sz="2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If not, we are </a:t>
            </a:r>
            <a:r>
              <a:rPr lang="en-US" sz="27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PLAYING WITH FIRE</a:t>
            </a:r>
            <a:r>
              <a:rPr lang="en-US" sz="27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7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Sin will </a:t>
            </a:r>
            <a:r>
              <a:rPr lang="en-US" sz="27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take us further</a:t>
            </a:r>
            <a:r>
              <a:rPr lang="en-US" sz="27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than ever dreamed you would go!  (E.g., King David/2 Sam. 11). (Modern: Legal issues/Adultery/ Suicide).</a:t>
            </a:r>
          </a:p>
          <a:p>
            <a:pPr marL="342900" indent="-342900">
              <a:lnSpc>
                <a:spcPct val="107000"/>
              </a:lnSpc>
              <a:buFont typeface="Arial" panose="020B0604020202020204" pitchFamily="34" charset="0"/>
              <a:buChar char="•"/>
            </a:pPr>
            <a:r>
              <a:rPr lang="en-US" sz="2700" b="1" i="1" dirty="0">
                <a:latin typeface="Calibri" panose="020F0502020204030204" pitchFamily="34" charset="0"/>
                <a:ea typeface="Calibri" panose="020F0502020204030204" pitchFamily="34" charset="0"/>
                <a:cs typeface="Times New Roman" panose="02020603050405020304" pitchFamily="18" charset="0"/>
              </a:rPr>
              <a:t>“Plucking out eye”</a:t>
            </a:r>
            <a:r>
              <a:rPr lang="en-US" sz="2700" dirty="0">
                <a:latin typeface="Calibri" panose="020F0502020204030204" pitchFamily="34" charset="0"/>
                <a:ea typeface="Calibri" panose="020F0502020204030204" pitchFamily="34" charset="0"/>
                <a:cs typeface="Times New Roman" panose="02020603050405020304" pitchFamily="18" charset="0"/>
              </a:rPr>
              <a:t>—  WHATEVER it takes!</a:t>
            </a:r>
            <a:r>
              <a:rPr lang="en-US" sz="2800" dirty="0">
                <a:latin typeface="Calibri" panose="020F0502020204030204" pitchFamily="34" charset="0"/>
                <a:ea typeface="Calibri" panose="020F0502020204030204" pitchFamily="34" charset="0"/>
                <a:cs typeface="Times New Roman" panose="02020603050405020304" pitchFamily="18" charset="0"/>
              </a:rPr>
              <a:t>(Accountability/transparency/removal!).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Cf. </a:t>
            </a:r>
            <a:r>
              <a:rPr lang="en-US" sz="27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[Matthew 18:7]. </a:t>
            </a:r>
            <a:r>
              <a:rPr lang="en-US" sz="2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World of stumbling blocks!  Are </a:t>
            </a:r>
            <a:r>
              <a:rPr lang="en-US" sz="2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a:t>
            </a:r>
            <a:r>
              <a:rPr lang="en-US" sz="2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 part of the </a:t>
            </a:r>
            <a:r>
              <a:rPr lang="en-US" sz="2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problem</a:t>
            </a:r>
            <a:r>
              <a:rPr lang="en-US" sz="2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51726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2368</Words>
  <Application>Microsoft Office PowerPoint</Application>
  <PresentationFormat>Widescreen</PresentationFormat>
  <Paragraphs>73</Paragraphs>
  <Slides>17</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 Brown</dc:creator>
  <cp:lastModifiedBy>North Bibb</cp:lastModifiedBy>
  <cp:revision>23</cp:revision>
  <dcterms:created xsi:type="dcterms:W3CDTF">2022-05-04T14:49:34Z</dcterms:created>
  <dcterms:modified xsi:type="dcterms:W3CDTF">2022-08-04T21:30:23Z</dcterms:modified>
</cp:coreProperties>
</file>