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6" r:id="rId2"/>
    <p:sldId id="279" r:id="rId3"/>
    <p:sldId id="257" r:id="rId4"/>
    <p:sldId id="281" r:id="rId5"/>
    <p:sldId id="284" r:id="rId6"/>
    <p:sldId id="277" r:id="rId7"/>
    <p:sldId id="278" r:id="rId8"/>
    <p:sldId id="283" r:id="rId9"/>
    <p:sldId id="285" r:id="rId10"/>
    <p:sldId id="282" r:id="rId11"/>
    <p:sldId id="273" r:id="rId12"/>
    <p:sldId id="280" r:id="rId13"/>
    <p:sldId id="287" r:id="rId14"/>
    <p:sldId id="299" r:id="rId15"/>
    <p:sldId id="262" r:id="rId16"/>
    <p:sldId id="264" r:id="rId17"/>
    <p:sldId id="305" r:id="rId18"/>
    <p:sldId id="306" r:id="rId19"/>
    <p:sldId id="298" r:id="rId20"/>
    <p:sldId id="292" r:id="rId21"/>
    <p:sldId id="291" r:id="rId22"/>
    <p:sldId id="307" r:id="rId23"/>
    <p:sldId id="304" r:id="rId24"/>
    <p:sldId id="295" r:id="rId25"/>
    <p:sldId id="294" r:id="rId26"/>
    <p:sldId id="297" r:id="rId27"/>
    <p:sldId id="296" r:id="rId28"/>
    <p:sldId id="300" r:id="rId29"/>
    <p:sldId id="314" r:id="rId30"/>
    <p:sldId id="311" r:id="rId31"/>
    <p:sldId id="310" r:id="rId32"/>
    <p:sldId id="312" r:id="rId33"/>
    <p:sldId id="315" r:id="rId34"/>
    <p:sldId id="313" r:id="rId35"/>
    <p:sldId id="317" r:id="rId36"/>
    <p:sldId id="318" r:id="rId37"/>
    <p:sldId id="309" r:id="rId38"/>
  </p:sldIdLst>
  <p:sldSz cx="12192000" cy="6858000"/>
  <p:notesSz cx="6854825" cy="9240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62" autoAdjust="0"/>
    <p:restoredTop sz="94660"/>
  </p:normalViewPr>
  <p:slideViewPr>
    <p:cSldViewPr snapToGrid="0">
      <p:cViewPr varScale="1">
        <p:scale>
          <a:sx n="70" d="100"/>
          <a:sy n="70" d="100"/>
        </p:scale>
        <p:origin x="6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58B34-71C2-EA51-7720-D943636988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A5F437-C387-6D3F-1D38-6D7695D3E4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E60AB2-372C-3925-DF8F-A591354A1507}"/>
              </a:ext>
            </a:extLst>
          </p:cNvPr>
          <p:cNvSpPr>
            <a:spLocks noGrp="1"/>
          </p:cNvSpPr>
          <p:nvPr>
            <p:ph type="dt" sz="half" idx="10"/>
          </p:nvPr>
        </p:nvSpPr>
        <p:spPr/>
        <p:txBody>
          <a:bodyPr/>
          <a:lstStyle/>
          <a:p>
            <a:fld id="{E3A62ABD-ADBD-45DE-AD63-5408D6C2E8FE}" type="datetimeFigureOut">
              <a:rPr lang="en-US" smtClean="0"/>
              <a:t>7/25/2022</a:t>
            </a:fld>
            <a:endParaRPr lang="en-US"/>
          </a:p>
        </p:txBody>
      </p:sp>
      <p:sp>
        <p:nvSpPr>
          <p:cNvPr id="5" name="Footer Placeholder 4">
            <a:extLst>
              <a:ext uri="{FF2B5EF4-FFF2-40B4-BE49-F238E27FC236}">
                <a16:creationId xmlns:a16="http://schemas.microsoft.com/office/drawing/2014/main" id="{0528A225-C816-AE77-406A-8840A3167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0825D3-1046-47D5-F711-69331BF0AD82}"/>
              </a:ext>
            </a:extLst>
          </p:cNvPr>
          <p:cNvSpPr>
            <a:spLocks noGrp="1"/>
          </p:cNvSpPr>
          <p:nvPr>
            <p:ph type="sldNum" sz="quarter" idx="12"/>
          </p:nvPr>
        </p:nvSpPr>
        <p:spPr/>
        <p:txBody>
          <a:bodyPr/>
          <a:lstStyle/>
          <a:p>
            <a:fld id="{780BBF7D-80E2-4488-A0D6-73D4C664A73C}" type="slidenum">
              <a:rPr lang="en-US" smtClean="0"/>
              <a:t>‹#›</a:t>
            </a:fld>
            <a:endParaRPr lang="en-US"/>
          </a:p>
        </p:txBody>
      </p:sp>
    </p:spTree>
    <p:extLst>
      <p:ext uri="{BB962C8B-B14F-4D97-AF65-F5344CB8AC3E}">
        <p14:creationId xmlns:p14="http://schemas.microsoft.com/office/powerpoint/2010/main" val="1944482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4A09A-69CB-36DA-4F5C-DBA55477E4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8D59CA-EBF5-A64B-64C4-03A545986D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5493DD-C0F4-EBC0-4C9B-966C63BC75D0}"/>
              </a:ext>
            </a:extLst>
          </p:cNvPr>
          <p:cNvSpPr>
            <a:spLocks noGrp="1"/>
          </p:cNvSpPr>
          <p:nvPr>
            <p:ph type="dt" sz="half" idx="10"/>
          </p:nvPr>
        </p:nvSpPr>
        <p:spPr/>
        <p:txBody>
          <a:bodyPr/>
          <a:lstStyle/>
          <a:p>
            <a:fld id="{E3A62ABD-ADBD-45DE-AD63-5408D6C2E8FE}" type="datetimeFigureOut">
              <a:rPr lang="en-US" smtClean="0"/>
              <a:t>7/25/2022</a:t>
            </a:fld>
            <a:endParaRPr lang="en-US"/>
          </a:p>
        </p:txBody>
      </p:sp>
      <p:sp>
        <p:nvSpPr>
          <p:cNvPr id="5" name="Footer Placeholder 4">
            <a:extLst>
              <a:ext uri="{FF2B5EF4-FFF2-40B4-BE49-F238E27FC236}">
                <a16:creationId xmlns:a16="http://schemas.microsoft.com/office/drawing/2014/main" id="{998DE7A5-1937-4F93-8EAE-C25BF0B91E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A2F9E1-EB56-2F46-5459-2BEB0D5EA603}"/>
              </a:ext>
            </a:extLst>
          </p:cNvPr>
          <p:cNvSpPr>
            <a:spLocks noGrp="1"/>
          </p:cNvSpPr>
          <p:nvPr>
            <p:ph type="sldNum" sz="quarter" idx="12"/>
          </p:nvPr>
        </p:nvSpPr>
        <p:spPr/>
        <p:txBody>
          <a:bodyPr/>
          <a:lstStyle/>
          <a:p>
            <a:fld id="{780BBF7D-80E2-4488-A0D6-73D4C664A73C}" type="slidenum">
              <a:rPr lang="en-US" smtClean="0"/>
              <a:t>‹#›</a:t>
            </a:fld>
            <a:endParaRPr lang="en-US"/>
          </a:p>
        </p:txBody>
      </p:sp>
    </p:spTree>
    <p:extLst>
      <p:ext uri="{BB962C8B-B14F-4D97-AF65-F5344CB8AC3E}">
        <p14:creationId xmlns:p14="http://schemas.microsoft.com/office/powerpoint/2010/main" val="159062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680777-DC7F-E760-7322-4FE18F1D55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29041B-B431-4B67-C733-450C74DBEF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B9A5BC-C739-258C-39B7-965863524A99}"/>
              </a:ext>
            </a:extLst>
          </p:cNvPr>
          <p:cNvSpPr>
            <a:spLocks noGrp="1"/>
          </p:cNvSpPr>
          <p:nvPr>
            <p:ph type="dt" sz="half" idx="10"/>
          </p:nvPr>
        </p:nvSpPr>
        <p:spPr/>
        <p:txBody>
          <a:bodyPr/>
          <a:lstStyle/>
          <a:p>
            <a:fld id="{E3A62ABD-ADBD-45DE-AD63-5408D6C2E8FE}" type="datetimeFigureOut">
              <a:rPr lang="en-US" smtClean="0"/>
              <a:t>7/25/2022</a:t>
            </a:fld>
            <a:endParaRPr lang="en-US"/>
          </a:p>
        </p:txBody>
      </p:sp>
      <p:sp>
        <p:nvSpPr>
          <p:cNvPr id="5" name="Footer Placeholder 4">
            <a:extLst>
              <a:ext uri="{FF2B5EF4-FFF2-40B4-BE49-F238E27FC236}">
                <a16:creationId xmlns:a16="http://schemas.microsoft.com/office/drawing/2014/main" id="{F0D2F7E7-EB6D-7E04-0CD6-F533E6020A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E11D38-E640-FCF9-8B5D-7E3FB445A758}"/>
              </a:ext>
            </a:extLst>
          </p:cNvPr>
          <p:cNvSpPr>
            <a:spLocks noGrp="1"/>
          </p:cNvSpPr>
          <p:nvPr>
            <p:ph type="sldNum" sz="quarter" idx="12"/>
          </p:nvPr>
        </p:nvSpPr>
        <p:spPr/>
        <p:txBody>
          <a:bodyPr/>
          <a:lstStyle/>
          <a:p>
            <a:fld id="{780BBF7D-80E2-4488-A0D6-73D4C664A73C}" type="slidenum">
              <a:rPr lang="en-US" smtClean="0"/>
              <a:t>‹#›</a:t>
            </a:fld>
            <a:endParaRPr lang="en-US"/>
          </a:p>
        </p:txBody>
      </p:sp>
    </p:spTree>
    <p:extLst>
      <p:ext uri="{BB962C8B-B14F-4D97-AF65-F5344CB8AC3E}">
        <p14:creationId xmlns:p14="http://schemas.microsoft.com/office/powerpoint/2010/main" val="3300864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DFD37-6742-3833-030C-5FA9C93C39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A52616-0502-9CE2-2914-B76903302D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AA27BA-5814-228E-5103-56DA3223D2B6}"/>
              </a:ext>
            </a:extLst>
          </p:cNvPr>
          <p:cNvSpPr>
            <a:spLocks noGrp="1"/>
          </p:cNvSpPr>
          <p:nvPr>
            <p:ph type="dt" sz="half" idx="10"/>
          </p:nvPr>
        </p:nvSpPr>
        <p:spPr/>
        <p:txBody>
          <a:bodyPr/>
          <a:lstStyle/>
          <a:p>
            <a:fld id="{E3A62ABD-ADBD-45DE-AD63-5408D6C2E8FE}" type="datetimeFigureOut">
              <a:rPr lang="en-US" smtClean="0"/>
              <a:t>7/25/2022</a:t>
            </a:fld>
            <a:endParaRPr lang="en-US"/>
          </a:p>
        </p:txBody>
      </p:sp>
      <p:sp>
        <p:nvSpPr>
          <p:cNvPr id="5" name="Footer Placeholder 4">
            <a:extLst>
              <a:ext uri="{FF2B5EF4-FFF2-40B4-BE49-F238E27FC236}">
                <a16:creationId xmlns:a16="http://schemas.microsoft.com/office/drawing/2014/main" id="{9C11CE44-A029-44CB-9B0A-2F39E7F428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85D40B-FA5E-1902-0CE3-FCD7996CECDD}"/>
              </a:ext>
            </a:extLst>
          </p:cNvPr>
          <p:cNvSpPr>
            <a:spLocks noGrp="1"/>
          </p:cNvSpPr>
          <p:nvPr>
            <p:ph type="sldNum" sz="quarter" idx="12"/>
          </p:nvPr>
        </p:nvSpPr>
        <p:spPr/>
        <p:txBody>
          <a:bodyPr/>
          <a:lstStyle/>
          <a:p>
            <a:fld id="{780BBF7D-80E2-4488-A0D6-73D4C664A73C}" type="slidenum">
              <a:rPr lang="en-US" smtClean="0"/>
              <a:t>‹#›</a:t>
            </a:fld>
            <a:endParaRPr lang="en-US"/>
          </a:p>
        </p:txBody>
      </p:sp>
    </p:spTree>
    <p:extLst>
      <p:ext uri="{BB962C8B-B14F-4D97-AF65-F5344CB8AC3E}">
        <p14:creationId xmlns:p14="http://schemas.microsoft.com/office/powerpoint/2010/main" val="380417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C3C43-E749-FCD8-BAD2-594600FB79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4FBA10-596A-73AB-AADC-F88F8EBF3C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D39BE2-6451-31FA-292C-9605CCF839EE}"/>
              </a:ext>
            </a:extLst>
          </p:cNvPr>
          <p:cNvSpPr>
            <a:spLocks noGrp="1"/>
          </p:cNvSpPr>
          <p:nvPr>
            <p:ph type="dt" sz="half" idx="10"/>
          </p:nvPr>
        </p:nvSpPr>
        <p:spPr/>
        <p:txBody>
          <a:bodyPr/>
          <a:lstStyle/>
          <a:p>
            <a:fld id="{E3A62ABD-ADBD-45DE-AD63-5408D6C2E8FE}" type="datetimeFigureOut">
              <a:rPr lang="en-US" smtClean="0"/>
              <a:t>7/25/2022</a:t>
            </a:fld>
            <a:endParaRPr lang="en-US"/>
          </a:p>
        </p:txBody>
      </p:sp>
      <p:sp>
        <p:nvSpPr>
          <p:cNvPr id="5" name="Footer Placeholder 4">
            <a:extLst>
              <a:ext uri="{FF2B5EF4-FFF2-40B4-BE49-F238E27FC236}">
                <a16:creationId xmlns:a16="http://schemas.microsoft.com/office/drawing/2014/main" id="{79CF9B0E-6824-5D32-F800-F359274DF2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BFC9E2-6120-BC09-8572-6E8D08B3210C}"/>
              </a:ext>
            </a:extLst>
          </p:cNvPr>
          <p:cNvSpPr>
            <a:spLocks noGrp="1"/>
          </p:cNvSpPr>
          <p:nvPr>
            <p:ph type="sldNum" sz="quarter" idx="12"/>
          </p:nvPr>
        </p:nvSpPr>
        <p:spPr/>
        <p:txBody>
          <a:bodyPr/>
          <a:lstStyle/>
          <a:p>
            <a:fld id="{780BBF7D-80E2-4488-A0D6-73D4C664A73C}" type="slidenum">
              <a:rPr lang="en-US" smtClean="0"/>
              <a:t>‹#›</a:t>
            </a:fld>
            <a:endParaRPr lang="en-US"/>
          </a:p>
        </p:txBody>
      </p:sp>
    </p:spTree>
    <p:extLst>
      <p:ext uri="{BB962C8B-B14F-4D97-AF65-F5344CB8AC3E}">
        <p14:creationId xmlns:p14="http://schemas.microsoft.com/office/powerpoint/2010/main" val="161814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43213-C88F-15EB-F9FE-867BE29E4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1008AF-BF71-B3BC-DC4C-383C94696F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BDF686-BDB7-2996-7C9E-8CB6FED268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C01480-5602-3D4C-DA03-798DD9FD118E}"/>
              </a:ext>
            </a:extLst>
          </p:cNvPr>
          <p:cNvSpPr>
            <a:spLocks noGrp="1"/>
          </p:cNvSpPr>
          <p:nvPr>
            <p:ph type="dt" sz="half" idx="10"/>
          </p:nvPr>
        </p:nvSpPr>
        <p:spPr/>
        <p:txBody>
          <a:bodyPr/>
          <a:lstStyle/>
          <a:p>
            <a:fld id="{E3A62ABD-ADBD-45DE-AD63-5408D6C2E8FE}" type="datetimeFigureOut">
              <a:rPr lang="en-US" smtClean="0"/>
              <a:t>7/25/2022</a:t>
            </a:fld>
            <a:endParaRPr lang="en-US"/>
          </a:p>
        </p:txBody>
      </p:sp>
      <p:sp>
        <p:nvSpPr>
          <p:cNvPr id="6" name="Footer Placeholder 5">
            <a:extLst>
              <a:ext uri="{FF2B5EF4-FFF2-40B4-BE49-F238E27FC236}">
                <a16:creationId xmlns:a16="http://schemas.microsoft.com/office/drawing/2014/main" id="{C8484A30-21C3-967F-DA64-8C64EE2C0E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DF7CFD-4F50-1A08-8E9D-FB76FC61413E}"/>
              </a:ext>
            </a:extLst>
          </p:cNvPr>
          <p:cNvSpPr>
            <a:spLocks noGrp="1"/>
          </p:cNvSpPr>
          <p:nvPr>
            <p:ph type="sldNum" sz="quarter" idx="12"/>
          </p:nvPr>
        </p:nvSpPr>
        <p:spPr/>
        <p:txBody>
          <a:bodyPr/>
          <a:lstStyle/>
          <a:p>
            <a:fld id="{780BBF7D-80E2-4488-A0D6-73D4C664A73C}" type="slidenum">
              <a:rPr lang="en-US" smtClean="0"/>
              <a:t>‹#›</a:t>
            </a:fld>
            <a:endParaRPr lang="en-US"/>
          </a:p>
        </p:txBody>
      </p:sp>
    </p:spTree>
    <p:extLst>
      <p:ext uri="{BB962C8B-B14F-4D97-AF65-F5344CB8AC3E}">
        <p14:creationId xmlns:p14="http://schemas.microsoft.com/office/powerpoint/2010/main" val="3312886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6B30D-A865-8C27-6AF6-97A66DA514A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38DD44-8E2B-A28F-1886-073931B405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FDC2D8-56E1-FC1D-CEA2-9DB6AD697A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4C44AC-1075-D366-85D1-D4DD5FBEF9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CC70C0-1411-F768-40F3-ECF35E8058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F41C87-A5E7-F7B9-510D-E33E46042562}"/>
              </a:ext>
            </a:extLst>
          </p:cNvPr>
          <p:cNvSpPr>
            <a:spLocks noGrp="1"/>
          </p:cNvSpPr>
          <p:nvPr>
            <p:ph type="dt" sz="half" idx="10"/>
          </p:nvPr>
        </p:nvSpPr>
        <p:spPr/>
        <p:txBody>
          <a:bodyPr/>
          <a:lstStyle/>
          <a:p>
            <a:fld id="{E3A62ABD-ADBD-45DE-AD63-5408D6C2E8FE}" type="datetimeFigureOut">
              <a:rPr lang="en-US" smtClean="0"/>
              <a:t>7/25/2022</a:t>
            </a:fld>
            <a:endParaRPr lang="en-US"/>
          </a:p>
        </p:txBody>
      </p:sp>
      <p:sp>
        <p:nvSpPr>
          <p:cNvPr id="8" name="Footer Placeholder 7">
            <a:extLst>
              <a:ext uri="{FF2B5EF4-FFF2-40B4-BE49-F238E27FC236}">
                <a16:creationId xmlns:a16="http://schemas.microsoft.com/office/drawing/2014/main" id="{627D53B1-C1B9-DE74-B51F-28E2C930F3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AD0E2D-9CEE-883D-C19B-FCB22019C76D}"/>
              </a:ext>
            </a:extLst>
          </p:cNvPr>
          <p:cNvSpPr>
            <a:spLocks noGrp="1"/>
          </p:cNvSpPr>
          <p:nvPr>
            <p:ph type="sldNum" sz="quarter" idx="12"/>
          </p:nvPr>
        </p:nvSpPr>
        <p:spPr/>
        <p:txBody>
          <a:bodyPr/>
          <a:lstStyle/>
          <a:p>
            <a:fld id="{780BBF7D-80E2-4488-A0D6-73D4C664A73C}" type="slidenum">
              <a:rPr lang="en-US" smtClean="0"/>
              <a:t>‹#›</a:t>
            </a:fld>
            <a:endParaRPr lang="en-US"/>
          </a:p>
        </p:txBody>
      </p:sp>
    </p:spTree>
    <p:extLst>
      <p:ext uri="{BB962C8B-B14F-4D97-AF65-F5344CB8AC3E}">
        <p14:creationId xmlns:p14="http://schemas.microsoft.com/office/powerpoint/2010/main" val="3522087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000AC-78F1-07E4-D5AD-519573989A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337988-3EF3-F199-6B36-3C80B52AA82A}"/>
              </a:ext>
            </a:extLst>
          </p:cNvPr>
          <p:cNvSpPr>
            <a:spLocks noGrp="1"/>
          </p:cNvSpPr>
          <p:nvPr>
            <p:ph type="dt" sz="half" idx="10"/>
          </p:nvPr>
        </p:nvSpPr>
        <p:spPr/>
        <p:txBody>
          <a:bodyPr/>
          <a:lstStyle/>
          <a:p>
            <a:fld id="{E3A62ABD-ADBD-45DE-AD63-5408D6C2E8FE}" type="datetimeFigureOut">
              <a:rPr lang="en-US" smtClean="0"/>
              <a:t>7/25/2022</a:t>
            </a:fld>
            <a:endParaRPr lang="en-US"/>
          </a:p>
        </p:txBody>
      </p:sp>
      <p:sp>
        <p:nvSpPr>
          <p:cNvPr id="4" name="Footer Placeholder 3">
            <a:extLst>
              <a:ext uri="{FF2B5EF4-FFF2-40B4-BE49-F238E27FC236}">
                <a16:creationId xmlns:a16="http://schemas.microsoft.com/office/drawing/2014/main" id="{4A65F1F2-8E79-C3B6-5FCE-B10D7B6842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C64E3E9-B020-3101-2A55-5F6309B2C4A9}"/>
              </a:ext>
            </a:extLst>
          </p:cNvPr>
          <p:cNvSpPr>
            <a:spLocks noGrp="1"/>
          </p:cNvSpPr>
          <p:nvPr>
            <p:ph type="sldNum" sz="quarter" idx="12"/>
          </p:nvPr>
        </p:nvSpPr>
        <p:spPr/>
        <p:txBody>
          <a:bodyPr/>
          <a:lstStyle/>
          <a:p>
            <a:fld id="{780BBF7D-80E2-4488-A0D6-73D4C664A73C}" type="slidenum">
              <a:rPr lang="en-US" smtClean="0"/>
              <a:t>‹#›</a:t>
            </a:fld>
            <a:endParaRPr lang="en-US"/>
          </a:p>
        </p:txBody>
      </p:sp>
    </p:spTree>
    <p:extLst>
      <p:ext uri="{BB962C8B-B14F-4D97-AF65-F5344CB8AC3E}">
        <p14:creationId xmlns:p14="http://schemas.microsoft.com/office/powerpoint/2010/main" val="983163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D9A83A-B204-DA3A-53D7-3A1FA07E4C2D}"/>
              </a:ext>
            </a:extLst>
          </p:cNvPr>
          <p:cNvSpPr>
            <a:spLocks noGrp="1"/>
          </p:cNvSpPr>
          <p:nvPr>
            <p:ph type="dt" sz="half" idx="10"/>
          </p:nvPr>
        </p:nvSpPr>
        <p:spPr/>
        <p:txBody>
          <a:bodyPr/>
          <a:lstStyle/>
          <a:p>
            <a:fld id="{E3A62ABD-ADBD-45DE-AD63-5408D6C2E8FE}" type="datetimeFigureOut">
              <a:rPr lang="en-US" smtClean="0"/>
              <a:t>7/25/2022</a:t>
            </a:fld>
            <a:endParaRPr lang="en-US"/>
          </a:p>
        </p:txBody>
      </p:sp>
      <p:sp>
        <p:nvSpPr>
          <p:cNvPr id="3" name="Footer Placeholder 2">
            <a:extLst>
              <a:ext uri="{FF2B5EF4-FFF2-40B4-BE49-F238E27FC236}">
                <a16:creationId xmlns:a16="http://schemas.microsoft.com/office/drawing/2014/main" id="{EBA01F1E-4218-369E-2181-826D0228C9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70504A-A2AD-7666-EE4F-6830E247FF0C}"/>
              </a:ext>
            </a:extLst>
          </p:cNvPr>
          <p:cNvSpPr>
            <a:spLocks noGrp="1"/>
          </p:cNvSpPr>
          <p:nvPr>
            <p:ph type="sldNum" sz="quarter" idx="12"/>
          </p:nvPr>
        </p:nvSpPr>
        <p:spPr/>
        <p:txBody>
          <a:bodyPr/>
          <a:lstStyle/>
          <a:p>
            <a:fld id="{780BBF7D-80E2-4488-A0D6-73D4C664A73C}" type="slidenum">
              <a:rPr lang="en-US" smtClean="0"/>
              <a:t>‹#›</a:t>
            </a:fld>
            <a:endParaRPr lang="en-US"/>
          </a:p>
        </p:txBody>
      </p:sp>
    </p:spTree>
    <p:extLst>
      <p:ext uri="{BB962C8B-B14F-4D97-AF65-F5344CB8AC3E}">
        <p14:creationId xmlns:p14="http://schemas.microsoft.com/office/powerpoint/2010/main" val="4241147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C14F-B531-7B75-B2D5-E412658683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423844-C510-9E8A-089F-EB87FDA23C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BDBD20-6740-F49E-EB0B-54F1C8C1EE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7A18EC-36DF-581E-0474-5F1BF967D502}"/>
              </a:ext>
            </a:extLst>
          </p:cNvPr>
          <p:cNvSpPr>
            <a:spLocks noGrp="1"/>
          </p:cNvSpPr>
          <p:nvPr>
            <p:ph type="dt" sz="half" idx="10"/>
          </p:nvPr>
        </p:nvSpPr>
        <p:spPr/>
        <p:txBody>
          <a:bodyPr/>
          <a:lstStyle/>
          <a:p>
            <a:fld id="{E3A62ABD-ADBD-45DE-AD63-5408D6C2E8FE}" type="datetimeFigureOut">
              <a:rPr lang="en-US" smtClean="0"/>
              <a:t>7/25/2022</a:t>
            </a:fld>
            <a:endParaRPr lang="en-US"/>
          </a:p>
        </p:txBody>
      </p:sp>
      <p:sp>
        <p:nvSpPr>
          <p:cNvPr id="6" name="Footer Placeholder 5">
            <a:extLst>
              <a:ext uri="{FF2B5EF4-FFF2-40B4-BE49-F238E27FC236}">
                <a16:creationId xmlns:a16="http://schemas.microsoft.com/office/drawing/2014/main" id="{4A6DB29C-FF25-AC87-0542-2B09D86727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DDEC83-C1B3-2D19-4D10-4A378F9FD603}"/>
              </a:ext>
            </a:extLst>
          </p:cNvPr>
          <p:cNvSpPr>
            <a:spLocks noGrp="1"/>
          </p:cNvSpPr>
          <p:nvPr>
            <p:ph type="sldNum" sz="quarter" idx="12"/>
          </p:nvPr>
        </p:nvSpPr>
        <p:spPr/>
        <p:txBody>
          <a:bodyPr/>
          <a:lstStyle/>
          <a:p>
            <a:fld id="{780BBF7D-80E2-4488-A0D6-73D4C664A73C}" type="slidenum">
              <a:rPr lang="en-US" smtClean="0"/>
              <a:t>‹#›</a:t>
            </a:fld>
            <a:endParaRPr lang="en-US"/>
          </a:p>
        </p:txBody>
      </p:sp>
    </p:spTree>
    <p:extLst>
      <p:ext uri="{BB962C8B-B14F-4D97-AF65-F5344CB8AC3E}">
        <p14:creationId xmlns:p14="http://schemas.microsoft.com/office/powerpoint/2010/main" val="1841748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13742-7254-9839-E054-FCBB311C65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7A984D-567E-D638-6D9A-02D39FD919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9C7460-4FD3-829C-0504-26750056F9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EAA684-B278-4881-9D06-AE46A4B9CD91}"/>
              </a:ext>
            </a:extLst>
          </p:cNvPr>
          <p:cNvSpPr>
            <a:spLocks noGrp="1"/>
          </p:cNvSpPr>
          <p:nvPr>
            <p:ph type="dt" sz="half" idx="10"/>
          </p:nvPr>
        </p:nvSpPr>
        <p:spPr/>
        <p:txBody>
          <a:bodyPr/>
          <a:lstStyle/>
          <a:p>
            <a:fld id="{E3A62ABD-ADBD-45DE-AD63-5408D6C2E8FE}" type="datetimeFigureOut">
              <a:rPr lang="en-US" smtClean="0"/>
              <a:t>7/25/2022</a:t>
            </a:fld>
            <a:endParaRPr lang="en-US"/>
          </a:p>
        </p:txBody>
      </p:sp>
      <p:sp>
        <p:nvSpPr>
          <p:cNvPr id="6" name="Footer Placeholder 5">
            <a:extLst>
              <a:ext uri="{FF2B5EF4-FFF2-40B4-BE49-F238E27FC236}">
                <a16:creationId xmlns:a16="http://schemas.microsoft.com/office/drawing/2014/main" id="{87487A57-37E8-9DE5-2FEC-3DB88F85AB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1C77A8-9917-74AB-DA54-A65D3C30DFAF}"/>
              </a:ext>
            </a:extLst>
          </p:cNvPr>
          <p:cNvSpPr>
            <a:spLocks noGrp="1"/>
          </p:cNvSpPr>
          <p:nvPr>
            <p:ph type="sldNum" sz="quarter" idx="12"/>
          </p:nvPr>
        </p:nvSpPr>
        <p:spPr/>
        <p:txBody>
          <a:bodyPr/>
          <a:lstStyle/>
          <a:p>
            <a:fld id="{780BBF7D-80E2-4488-A0D6-73D4C664A73C}" type="slidenum">
              <a:rPr lang="en-US" smtClean="0"/>
              <a:t>‹#›</a:t>
            </a:fld>
            <a:endParaRPr lang="en-US"/>
          </a:p>
        </p:txBody>
      </p:sp>
    </p:spTree>
    <p:extLst>
      <p:ext uri="{BB962C8B-B14F-4D97-AF65-F5344CB8AC3E}">
        <p14:creationId xmlns:p14="http://schemas.microsoft.com/office/powerpoint/2010/main" val="1319746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A63791-895A-5F04-CF26-729B51E664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38FD14-8844-273E-60D7-9D298E29B8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03B50E-69B9-D90E-8DDD-EFE73E6463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A62ABD-ADBD-45DE-AD63-5408D6C2E8FE}" type="datetimeFigureOut">
              <a:rPr lang="en-US" smtClean="0"/>
              <a:t>7/25/2022</a:t>
            </a:fld>
            <a:endParaRPr lang="en-US"/>
          </a:p>
        </p:txBody>
      </p:sp>
      <p:sp>
        <p:nvSpPr>
          <p:cNvPr id="5" name="Footer Placeholder 4">
            <a:extLst>
              <a:ext uri="{FF2B5EF4-FFF2-40B4-BE49-F238E27FC236}">
                <a16:creationId xmlns:a16="http://schemas.microsoft.com/office/drawing/2014/main" id="{D1CCDCA7-CC62-E931-8ECF-CB018AFE53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897D4B-562B-99C2-BFD6-2DDC5D8D8A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0BBF7D-80E2-4488-A0D6-73D4C664A73C}" type="slidenum">
              <a:rPr lang="en-US" smtClean="0"/>
              <a:t>‹#›</a:t>
            </a:fld>
            <a:endParaRPr lang="en-US"/>
          </a:p>
        </p:txBody>
      </p:sp>
    </p:spTree>
    <p:extLst>
      <p:ext uri="{BB962C8B-B14F-4D97-AF65-F5344CB8AC3E}">
        <p14:creationId xmlns:p14="http://schemas.microsoft.com/office/powerpoint/2010/main" val="3100540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4.png"/><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8.png"/><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3.wdp"/><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6DA139-6302-28C4-0F11-8F13F6E6A92E}"/>
              </a:ext>
            </a:extLst>
          </p:cNvPr>
          <p:cNvSpPr>
            <a:spLocks noGrp="1"/>
          </p:cNvSpPr>
          <p:nvPr>
            <p:ph idx="1"/>
          </p:nvPr>
        </p:nvSpPr>
        <p:spPr>
          <a:xfrm>
            <a:off x="286043" y="102704"/>
            <a:ext cx="11619913" cy="6652591"/>
          </a:xfrm>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en-US" b="1" dirty="0">
                <a:solidFill>
                  <a:srgbClr val="FF0000"/>
                </a:solidFill>
              </a:rPr>
              <a:t>Matthew 27:32-54 KJV  </a:t>
            </a:r>
            <a:br>
              <a:rPr lang="en-US" b="1" dirty="0"/>
            </a:br>
            <a:r>
              <a:rPr lang="en-US" b="1" dirty="0"/>
              <a:t>And as they came out, they found a man of Cyrene, Simon by name: him they compelled to bear his cross.  (33)  And when they were come unto a place called Golgotha, that is to say, a place of a skull,  (34)  They gave him vinegar to drink mingled with gall: and when he had tasted thereof, he would not drink.  (35)  And they crucified him, and parted his garments, casting lots: that it might be fulfilled which was spoken by the prophet, They parted my garments among them, and upon my vesture did they cast lots.  (36)  And sitting down they watched him there;  (37)  And set up over his head his accusation written, THIS IS JESUS THE KING OF THE JEWS.  </a:t>
            </a:r>
          </a:p>
          <a:p>
            <a:r>
              <a:rPr lang="en-US" b="1" dirty="0"/>
              <a:t>(38)  Then were there two thieves crucified with him, one on the right hand, and another on the left.  (39)  And they that passed by reviled him, wagging their heads,  (40)  And saying, Thou that </a:t>
            </a:r>
            <a:r>
              <a:rPr lang="en-US" b="1" dirty="0" err="1"/>
              <a:t>destroyest</a:t>
            </a:r>
            <a:r>
              <a:rPr lang="en-US" b="1" dirty="0"/>
              <a:t> the temple, and </a:t>
            </a:r>
            <a:r>
              <a:rPr lang="en-US" b="1" dirty="0" err="1"/>
              <a:t>buildest</a:t>
            </a:r>
            <a:r>
              <a:rPr lang="en-US" b="1" dirty="0"/>
              <a:t> it in three days, save thyself. If thou be the Son of God, come down from the cross.  (41)  Likewise also the chief priests mocking him, with the scribes and elders, said,  (42)  He saved others; himself he cannot save. If he be the King of Israel, let him now come down from the cross, and we will believe him.  (43)  He trusted in God; let him deliver him now, if he will have him: for he said, I am the Son of God.  (44)  The thieves also, which were crucified with him, cast the same in his teeth…  </a:t>
            </a:r>
          </a:p>
        </p:txBody>
      </p:sp>
    </p:spTree>
    <p:extLst>
      <p:ext uri="{BB962C8B-B14F-4D97-AF65-F5344CB8AC3E}">
        <p14:creationId xmlns:p14="http://schemas.microsoft.com/office/powerpoint/2010/main" val="33329009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31BE94-A265-13C3-841C-159FF2FCF057}"/>
              </a:ext>
            </a:extLst>
          </p:cNvPr>
          <p:cNvSpPr>
            <a:spLocks noGrp="1"/>
          </p:cNvSpPr>
          <p:nvPr>
            <p:ph idx="1"/>
          </p:nvPr>
        </p:nvSpPr>
        <p:spPr>
          <a:xfrm>
            <a:off x="291547" y="291548"/>
            <a:ext cx="11542643" cy="6188765"/>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n-US" sz="3200" dirty="0"/>
              <a:t>Isaiah 53:5 ESV  </a:t>
            </a:r>
            <a:br>
              <a:rPr lang="en-US" sz="3200" dirty="0"/>
            </a:br>
            <a:r>
              <a:rPr lang="en-US" sz="3200" b="1" dirty="0"/>
              <a:t>But he was </a:t>
            </a:r>
            <a:r>
              <a:rPr lang="en-US" sz="3200" b="1" dirty="0">
                <a:solidFill>
                  <a:srgbClr val="FFFF00"/>
                </a:solidFill>
              </a:rPr>
              <a:t>pierced</a:t>
            </a:r>
            <a:r>
              <a:rPr lang="en-US" sz="3200" b="1" dirty="0"/>
              <a:t> for our transgressions; he was </a:t>
            </a:r>
            <a:r>
              <a:rPr lang="en-US" sz="3200" b="1" dirty="0">
                <a:solidFill>
                  <a:srgbClr val="FFFF00"/>
                </a:solidFill>
              </a:rPr>
              <a:t>crushed</a:t>
            </a:r>
            <a:r>
              <a:rPr lang="en-US" sz="3200" b="1" dirty="0"/>
              <a:t> for our iniquities; upon him was the </a:t>
            </a:r>
            <a:r>
              <a:rPr lang="en-US" sz="3200" b="1" dirty="0">
                <a:solidFill>
                  <a:srgbClr val="FFFF00"/>
                </a:solidFill>
              </a:rPr>
              <a:t>chastisement</a:t>
            </a:r>
            <a:r>
              <a:rPr lang="en-US" sz="3200" b="1" dirty="0"/>
              <a:t> that brought us peace, and with his </a:t>
            </a:r>
            <a:r>
              <a:rPr lang="en-US" sz="3200" b="1" dirty="0">
                <a:solidFill>
                  <a:srgbClr val="FFFF00"/>
                </a:solidFill>
              </a:rPr>
              <a:t>wounds</a:t>
            </a:r>
            <a:r>
              <a:rPr lang="en-US" sz="3200" b="1" dirty="0"/>
              <a:t> we are healed.</a:t>
            </a:r>
          </a:p>
          <a:p>
            <a:r>
              <a:rPr lang="en-US" sz="3200" dirty="0"/>
              <a:t>Psalms 22:14-18 KJV  </a:t>
            </a:r>
            <a:br>
              <a:rPr lang="en-US" sz="3200" dirty="0"/>
            </a:br>
            <a:r>
              <a:rPr lang="en-US" sz="3200" b="1" dirty="0"/>
              <a:t>I am </a:t>
            </a:r>
            <a:r>
              <a:rPr lang="en-US" sz="3200" b="1" dirty="0">
                <a:solidFill>
                  <a:srgbClr val="FFFF00"/>
                </a:solidFill>
              </a:rPr>
              <a:t>poured out like water</a:t>
            </a:r>
            <a:r>
              <a:rPr lang="en-US" sz="3200" b="1" dirty="0"/>
              <a:t>, and all my </a:t>
            </a:r>
            <a:r>
              <a:rPr lang="en-US" sz="3200" b="1" dirty="0">
                <a:solidFill>
                  <a:srgbClr val="FFFF00"/>
                </a:solidFill>
              </a:rPr>
              <a:t>bones are out of joint</a:t>
            </a:r>
            <a:r>
              <a:rPr lang="en-US" sz="3200" b="1" dirty="0"/>
              <a:t>: my </a:t>
            </a:r>
            <a:r>
              <a:rPr lang="en-US" sz="3200" b="1" dirty="0">
                <a:solidFill>
                  <a:srgbClr val="FFFF00"/>
                </a:solidFill>
              </a:rPr>
              <a:t>heart is like wax</a:t>
            </a:r>
            <a:r>
              <a:rPr lang="en-US" sz="3200" b="1" dirty="0"/>
              <a:t>; it is melted in the midst of my bowels.  (15)  My </a:t>
            </a:r>
            <a:r>
              <a:rPr lang="en-US" sz="3200" b="1" dirty="0">
                <a:solidFill>
                  <a:srgbClr val="FFFF00"/>
                </a:solidFill>
              </a:rPr>
              <a:t>strength is dried up</a:t>
            </a:r>
            <a:r>
              <a:rPr lang="en-US" sz="3200" b="1" dirty="0"/>
              <a:t> like a potsherd; and my </a:t>
            </a:r>
            <a:r>
              <a:rPr lang="en-US" sz="3200" b="1" dirty="0">
                <a:solidFill>
                  <a:srgbClr val="FFFF00"/>
                </a:solidFill>
              </a:rPr>
              <a:t>tongue </a:t>
            </a:r>
            <a:r>
              <a:rPr lang="en-US" sz="3200" b="1" dirty="0" err="1">
                <a:solidFill>
                  <a:srgbClr val="FFFF00"/>
                </a:solidFill>
              </a:rPr>
              <a:t>cleaveth</a:t>
            </a:r>
            <a:r>
              <a:rPr lang="en-US" sz="3200" b="1" dirty="0">
                <a:solidFill>
                  <a:srgbClr val="FFFF00"/>
                </a:solidFill>
              </a:rPr>
              <a:t> to my jaws</a:t>
            </a:r>
            <a:r>
              <a:rPr lang="en-US" sz="3200" b="1" dirty="0"/>
              <a:t>; and thou hast brought me into the dust of death.  </a:t>
            </a:r>
            <a:br>
              <a:rPr lang="en-US" sz="3200" b="1" dirty="0"/>
            </a:br>
            <a:r>
              <a:rPr lang="en-US" sz="3200" b="1" dirty="0"/>
              <a:t>(16)  For dogs have compassed me: the assembly of the wicked have </a:t>
            </a:r>
            <a:r>
              <a:rPr lang="en-US" sz="3200" b="1" dirty="0" err="1"/>
              <a:t>inclosed</a:t>
            </a:r>
            <a:r>
              <a:rPr lang="en-US" sz="3200" b="1" dirty="0"/>
              <a:t> me: </a:t>
            </a:r>
            <a:r>
              <a:rPr lang="en-US" sz="3200" b="1" dirty="0">
                <a:solidFill>
                  <a:srgbClr val="FFFF00"/>
                </a:solidFill>
              </a:rPr>
              <a:t>they pierced my hands and my feet</a:t>
            </a:r>
            <a:r>
              <a:rPr lang="en-US" sz="3200" b="1" dirty="0"/>
              <a:t>.  (17)  I may tell all my bones: they look and stare upon me.  (18)  They part my garments among them, and cast lots upon my vesture.</a:t>
            </a:r>
          </a:p>
        </p:txBody>
      </p:sp>
    </p:spTree>
    <p:extLst>
      <p:ext uri="{BB962C8B-B14F-4D97-AF65-F5344CB8AC3E}">
        <p14:creationId xmlns:p14="http://schemas.microsoft.com/office/powerpoint/2010/main" val="192964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51FAFD7-242B-05B0-50F5-24F0E86F8966}"/>
              </a:ext>
            </a:extLst>
          </p:cNvPr>
          <p:cNvPicPr>
            <a:picLocks noChangeAspect="1"/>
          </p:cNvPicPr>
          <p:nvPr/>
        </p:nvPicPr>
        <p:blipFill rotWithShape="1">
          <a:blip r:embed="rId2"/>
          <a:srcRect l="4838" t="-1" r="17156" b="-1"/>
          <a:stretch/>
        </p:blipFill>
        <p:spPr>
          <a:xfrm>
            <a:off x="4177654" y="0"/>
            <a:ext cx="8014346" cy="6857990"/>
          </a:xfrm>
          <a:prstGeom prst="rect">
            <a:avLst/>
          </a:prstGeom>
        </p:spPr>
      </p:pic>
      <p:sp>
        <p:nvSpPr>
          <p:cNvPr id="10" name="Rectangle 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6DC79C33-3A2D-A413-080F-3BAF4231F89B}"/>
              </a:ext>
            </a:extLst>
          </p:cNvPr>
          <p:cNvSpPr txBox="1"/>
          <p:nvPr/>
        </p:nvSpPr>
        <p:spPr>
          <a:xfrm>
            <a:off x="120747" y="169303"/>
            <a:ext cx="6392595" cy="6555054"/>
          </a:xfrm>
          <a:prstGeom prst="rect">
            <a:avLst/>
          </a:prstGeom>
          <a:solidFill>
            <a:srgbClr val="EAEAEA">
              <a:alpha val="50980"/>
            </a:srgbClr>
          </a:solidFill>
        </p:spPr>
        <p:txBody>
          <a:bodyPr vert="horz" lIns="91440" tIns="45720" rIns="91440" bIns="45720" rtlCol="0">
            <a:normAutofit lnSpcReduction="10000"/>
          </a:bodyPr>
          <a:lstStyle/>
          <a:p>
            <a:pPr indent="-228600">
              <a:lnSpc>
                <a:spcPct val="90000"/>
              </a:lnSpc>
              <a:spcAft>
                <a:spcPts val="600"/>
              </a:spcAft>
              <a:buFont typeface="Arial" panose="020B0604020202020204" pitchFamily="34" charset="0"/>
              <a:buChar char="•"/>
            </a:pPr>
            <a:r>
              <a:rPr lang="en-US" sz="2800" dirty="0"/>
              <a:t>Note from ISBE: </a:t>
            </a:r>
            <a:br>
              <a:rPr lang="en-US" sz="2800" dirty="0"/>
            </a:br>
            <a:r>
              <a:rPr lang="en-US" sz="2800" b="1" i="1" dirty="0"/>
              <a:t>“The suffering of death by crucifixion was intense, especially in hot climates. Severe local inflammation, coupled with an insignificant bleeding of the jagged wounds, produced traumatic fever, which was aggravated by the exposure to the heat of the sun, the straining of the body and insufferable thirst. </a:t>
            </a:r>
          </a:p>
          <a:p>
            <a:pPr indent="-228600">
              <a:lnSpc>
                <a:spcPct val="90000"/>
              </a:lnSpc>
              <a:spcAft>
                <a:spcPts val="600"/>
              </a:spcAft>
              <a:buFont typeface="Arial" panose="020B0604020202020204" pitchFamily="34" charset="0"/>
              <a:buChar char="•"/>
            </a:pPr>
            <a:r>
              <a:rPr lang="en-US" sz="2800" b="1" i="1" dirty="0"/>
              <a:t>The swelling about the rough nails and the torn lacerated tendons and nerves caused excruciating agony. The arteries of the head and stomach were surcharged with blood and a terrific throbbing headache ensued. The mind was confused and filled with anxiety and dread foreboding. The victim of crucifixion literally died a thousand deaths.”</a:t>
            </a:r>
          </a:p>
        </p:txBody>
      </p:sp>
    </p:spTree>
    <p:extLst>
      <p:ext uri="{BB962C8B-B14F-4D97-AF65-F5344CB8AC3E}">
        <p14:creationId xmlns:p14="http://schemas.microsoft.com/office/powerpoint/2010/main" val="3702317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55A17F-144E-B4B8-AEEA-285657CC04E8}"/>
              </a:ext>
            </a:extLst>
          </p:cNvPr>
          <p:cNvPicPr>
            <a:picLocks noChangeAspect="1"/>
          </p:cNvPicPr>
          <p:nvPr/>
        </p:nvPicPr>
        <p:blipFill>
          <a:blip r:embed="rId2">
            <a:extLst>
              <a:ext uri="{BEBA8EAE-BF5A-486C-A8C5-ECC9F3942E4B}">
                <a14:imgProps xmlns:a14="http://schemas.microsoft.com/office/drawing/2010/main">
                  <a14:imgLayer r:embed="rId3">
                    <a14:imgEffect>
                      <a14:artisticFilmGrain/>
                    </a14:imgEffect>
                  </a14:imgLayer>
                </a14:imgProps>
              </a:ext>
            </a:extLst>
          </a:blip>
          <a:stretch>
            <a:fillRect/>
          </a:stretch>
        </p:blipFill>
        <p:spPr>
          <a:xfrm>
            <a:off x="0" y="0"/>
            <a:ext cx="4863830" cy="6858000"/>
          </a:xfrm>
          <a:prstGeom prst="rect">
            <a:avLst/>
          </a:prstGeom>
        </p:spPr>
      </p:pic>
      <p:sp>
        <p:nvSpPr>
          <p:cNvPr id="3" name="TextBox 2">
            <a:extLst>
              <a:ext uri="{FF2B5EF4-FFF2-40B4-BE49-F238E27FC236}">
                <a16:creationId xmlns:a16="http://schemas.microsoft.com/office/drawing/2014/main" id="{93EFAE62-F264-7C35-186C-DD3E0FE16269}"/>
              </a:ext>
            </a:extLst>
          </p:cNvPr>
          <p:cNvSpPr txBox="1"/>
          <p:nvPr/>
        </p:nvSpPr>
        <p:spPr>
          <a:xfrm>
            <a:off x="5187309" y="181957"/>
            <a:ext cx="6766151" cy="649408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marL="285750" indent="-285750">
              <a:buFont typeface="Arial" panose="020B0604020202020204" pitchFamily="34" charset="0"/>
              <a:buChar char="•"/>
            </a:pPr>
            <a:r>
              <a:rPr lang="en-US" sz="3200" dirty="0"/>
              <a:t>Mark tells us Jesus hung on the cross from the THIRD hour to the NINTH hour (9 AM to 3PM)– SIX HOURS!</a:t>
            </a:r>
          </a:p>
          <a:p>
            <a:pPr marL="285750" indent="-285750">
              <a:buFont typeface="Arial" panose="020B0604020202020204" pitchFamily="34" charset="0"/>
              <a:buChar char="•"/>
            </a:pPr>
            <a:r>
              <a:rPr lang="en-US" sz="3200" dirty="0"/>
              <a:t>Isaiah 53:10 KJV  </a:t>
            </a:r>
            <a:br>
              <a:rPr lang="en-US" sz="3200" dirty="0"/>
            </a:br>
            <a:r>
              <a:rPr lang="en-US" sz="3200" b="1" dirty="0">
                <a:solidFill>
                  <a:srgbClr val="FFFF00"/>
                </a:solidFill>
              </a:rPr>
              <a:t>Yet it pleased the LORD to bruise him</a:t>
            </a:r>
            <a:r>
              <a:rPr lang="en-US" sz="3200" b="1" dirty="0"/>
              <a:t>; he hath put him to grief: when thou shalt make his soul </a:t>
            </a:r>
            <a:r>
              <a:rPr lang="en-US" sz="3200" b="1" dirty="0">
                <a:solidFill>
                  <a:srgbClr val="FFFF00"/>
                </a:solidFill>
              </a:rPr>
              <a:t>an offering for sin</a:t>
            </a:r>
            <a:r>
              <a:rPr lang="en-US" sz="3200" b="1" dirty="0"/>
              <a:t>, he shall see his </a:t>
            </a:r>
            <a:r>
              <a:rPr lang="en-US" sz="3200" b="1" u="sng" dirty="0"/>
              <a:t>seed</a:t>
            </a:r>
            <a:r>
              <a:rPr lang="en-US" sz="3200" b="1" dirty="0"/>
              <a:t>, he shall </a:t>
            </a:r>
            <a:r>
              <a:rPr lang="en-US" sz="3200" b="1" u="sng" dirty="0"/>
              <a:t>prolong his days</a:t>
            </a:r>
            <a:r>
              <a:rPr lang="en-US" sz="3200" b="1" dirty="0"/>
              <a:t>, and the pleasure of the LORD shall prosper in his hand.</a:t>
            </a:r>
          </a:p>
          <a:p>
            <a:pPr marL="285750" indent="-285750">
              <a:buFont typeface="Arial" panose="020B0604020202020204" pitchFamily="34" charset="0"/>
              <a:buChar char="•"/>
            </a:pPr>
            <a:r>
              <a:rPr lang="en-US" sz="3200" dirty="0"/>
              <a:t>It was NOT the NAILS that kept Jesus on the cross, it was His </a:t>
            </a:r>
            <a:r>
              <a:rPr lang="en-US" sz="3200" b="1" u="sng" dirty="0"/>
              <a:t>obedience</a:t>
            </a:r>
            <a:r>
              <a:rPr lang="en-US" sz="3200" dirty="0"/>
              <a:t> to the Father and His </a:t>
            </a:r>
            <a:r>
              <a:rPr lang="en-US" sz="3200" b="1" u="sng" dirty="0"/>
              <a:t>love</a:t>
            </a:r>
            <a:r>
              <a:rPr lang="en-US" sz="3200" dirty="0"/>
              <a:t> for you!</a:t>
            </a:r>
          </a:p>
        </p:txBody>
      </p:sp>
    </p:spTree>
    <p:extLst>
      <p:ext uri="{BB962C8B-B14F-4D97-AF65-F5344CB8AC3E}">
        <p14:creationId xmlns:p14="http://schemas.microsoft.com/office/powerpoint/2010/main" val="343468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5A760-DBCC-6D4F-C067-8B4D08DDC7A1}"/>
              </a:ext>
            </a:extLst>
          </p:cNvPr>
          <p:cNvSpPr>
            <a:spLocks noGrp="1"/>
          </p:cNvSpPr>
          <p:nvPr>
            <p:ph type="title"/>
          </p:nvPr>
        </p:nvSpPr>
        <p:spPr>
          <a:xfrm>
            <a:off x="831850" y="1709738"/>
            <a:ext cx="10515600" cy="2173149"/>
          </a:xfrm>
        </p:spPr>
        <p:txBody>
          <a:bodyPr/>
          <a:lstStyle/>
          <a:p>
            <a:r>
              <a:rPr lang="en-US" b="1" dirty="0">
                <a:latin typeface="+mn-lt"/>
              </a:rPr>
              <a:t>See Jesus’ </a:t>
            </a:r>
            <a:r>
              <a:rPr lang="en-US" b="1" dirty="0">
                <a:solidFill>
                  <a:srgbClr val="FF0000"/>
                </a:solidFill>
                <a:latin typeface="+mn-lt"/>
              </a:rPr>
              <a:t>HUMILIATION</a:t>
            </a:r>
          </a:p>
        </p:txBody>
      </p:sp>
      <p:sp>
        <p:nvSpPr>
          <p:cNvPr id="3" name="Text Placeholder 2">
            <a:extLst>
              <a:ext uri="{FF2B5EF4-FFF2-40B4-BE49-F238E27FC236}">
                <a16:creationId xmlns:a16="http://schemas.microsoft.com/office/drawing/2014/main" id="{48A33EB5-C90B-B4E5-941B-CAE25AFE1AE1}"/>
              </a:ext>
            </a:extLst>
          </p:cNvPr>
          <p:cNvSpPr>
            <a:spLocks noGrp="1"/>
          </p:cNvSpPr>
          <p:nvPr>
            <p:ph type="body" idx="1"/>
          </p:nvPr>
        </p:nvSpPr>
        <p:spPr>
          <a:xfrm>
            <a:off x="838200" y="4208049"/>
            <a:ext cx="10515600" cy="2173149"/>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n-US" sz="2800" dirty="0">
                <a:solidFill>
                  <a:schemeClr val="bg1"/>
                </a:solidFill>
              </a:rPr>
              <a:t>Hebrews 12:1-2 ISV  </a:t>
            </a:r>
            <a:br>
              <a:rPr lang="en-US" sz="2800" dirty="0">
                <a:solidFill>
                  <a:schemeClr val="bg1"/>
                </a:solidFill>
              </a:rPr>
            </a:br>
            <a:r>
              <a:rPr lang="en-US" sz="2800" b="1" dirty="0">
                <a:solidFill>
                  <a:schemeClr val="bg1"/>
                </a:solidFill>
              </a:rPr>
              <a:t>Let us keep running with endurance the race set before us,  (2)  fixing our attention on Jesus, the pioneer and perfecter of the faith, who, in view of the joy set before him, endured the cross, </a:t>
            </a:r>
            <a:r>
              <a:rPr lang="en-US" sz="2800" b="1" dirty="0">
                <a:solidFill>
                  <a:srgbClr val="FFFF00"/>
                </a:solidFill>
              </a:rPr>
              <a:t>disregarding its shame</a:t>
            </a:r>
            <a:r>
              <a:rPr lang="en-US" sz="2800" b="1" dirty="0">
                <a:solidFill>
                  <a:schemeClr val="bg1"/>
                </a:solidFill>
              </a:rPr>
              <a:t>, and has sat down at the right hand of the throne of God.</a:t>
            </a:r>
          </a:p>
        </p:txBody>
      </p:sp>
    </p:spTree>
    <p:extLst>
      <p:ext uri="{BB962C8B-B14F-4D97-AF65-F5344CB8AC3E}">
        <p14:creationId xmlns:p14="http://schemas.microsoft.com/office/powerpoint/2010/main" val="589140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174BE1-1E62-4731-4DEA-AD681DAA6FC4}"/>
              </a:ext>
            </a:extLst>
          </p:cNvPr>
          <p:cNvSpPr>
            <a:spLocks noGrp="1"/>
          </p:cNvSpPr>
          <p:nvPr>
            <p:ph idx="1"/>
          </p:nvPr>
        </p:nvSpPr>
        <p:spPr>
          <a:xfrm>
            <a:off x="838200" y="1033669"/>
            <a:ext cx="10515600" cy="5143293"/>
          </a:xfrm>
        </p:spPr>
        <p:style>
          <a:lnRef idx="2">
            <a:schemeClr val="dk1"/>
          </a:lnRef>
          <a:fillRef idx="1">
            <a:schemeClr val="lt1"/>
          </a:fillRef>
          <a:effectRef idx="0">
            <a:schemeClr val="dk1"/>
          </a:effectRef>
          <a:fontRef idx="minor">
            <a:schemeClr val="dk1"/>
          </a:fontRef>
        </p:style>
        <p:txBody>
          <a:bodyPr>
            <a:normAutofit/>
          </a:bodyPr>
          <a:lstStyle/>
          <a:p>
            <a:r>
              <a:rPr lang="en-US" sz="4800" b="1" dirty="0">
                <a:effectLst/>
                <a:latin typeface="Arial Black" panose="020B0A04020102020204" pitchFamily="34" charset="0"/>
                <a:ea typeface="Calibri" panose="020F0502020204030204" pitchFamily="34" charset="0"/>
                <a:cs typeface="Times New Roman" panose="02020603050405020304" pitchFamily="18" charset="0"/>
              </a:rPr>
              <a:t>Humiliation Of Being </a:t>
            </a:r>
            <a:r>
              <a:rPr lang="en-US" sz="4800" b="1" dirty="0">
                <a:solidFill>
                  <a:srgbClr val="FF0000"/>
                </a:solidFill>
                <a:effectLst/>
                <a:latin typeface="Arial Black" panose="020B0A04020102020204" pitchFamily="34" charset="0"/>
                <a:ea typeface="Calibri" panose="020F0502020204030204" pitchFamily="34" charset="0"/>
                <a:cs typeface="Times New Roman" panose="02020603050405020304" pitchFamily="18" charset="0"/>
              </a:rPr>
              <a:t>Treated As A Dangerous Criminal By Legal System!</a:t>
            </a:r>
          </a:p>
        </p:txBody>
      </p:sp>
    </p:spTree>
    <p:extLst>
      <p:ext uri="{BB962C8B-B14F-4D97-AF65-F5344CB8AC3E}">
        <p14:creationId xmlns:p14="http://schemas.microsoft.com/office/powerpoint/2010/main" val="3327354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700D5B-F093-7132-0057-F6EA9D0D3B5F}"/>
              </a:ext>
            </a:extLst>
          </p:cNvPr>
          <p:cNvSpPr>
            <a:spLocks noGrp="1"/>
          </p:cNvSpPr>
          <p:nvPr>
            <p:ph idx="1"/>
          </p:nvPr>
        </p:nvSpPr>
        <p:spPr>
          <a:xfrm>
            <a:off x="543339" y="318052"/>
            <a:ext cx="11092070" cy="6162261"/>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n-US" dirty="0"/>
              <a:t>Romans 13:3 KJV  </a:t>
            </a:r>
            <a:br>
              <a:rPr lang="en-US" dirty="0"/>
            </a:br>
            <a:r>
              <a:rPr lang="en-US" b="1" dirty="0">
                <a:solidFill>
                  <a:srgbClr val="FFFF00"/>
                </a:solidFill>
              </a:rPr>
              <a:t>For rulers are not a terror to good works, but to the evil. </a:t>
            </a:r>
            <a:r>
              <a:rPr lang="en-US" b="1" dirty="0"/>
              <a:t>Wilt thou then not be afraid of the power? do that which is good, and thou shalt have praise of the same:</a:t>
            </a:r>
          </a:p>
          <a:p>
            <a:r>
              <a:rPr lang="en-US" b="1" dirty="0"/>
              <a:t>Luke 23:4 KJV  Then said Pilate to the chief priests and to the people, </a:t>
            </a:r>
            <a:r>
              <a:rPr lang="en-US" b="1" dirty="0">
                <a:solidFill>
                  <a:srgbClr val="FFFF00"/>
                </a:solidFill>
              </a:rPr>
              <a:t>I find no fault in this man.</a:t>
            </a:r>
          </a:p>
          <a:p>
            <a:r>
              <a:rPr lang="en-US" b="1" dirty="0"/>
              <a:t>Luke 23:14-15 KJV  Said unto them, Ye have brought this man unto me, as one that </a:t>
            </a:r>
            <a:r>
              <a:rPr lang="en-US" b="1" dirty="0" err="1"/>
              <a:t>perverteth</a:t>
            </a:r>
            <a:r>
              <a:rPr lang="en-US" b="1" dirty="0"/>
              <a:t> the people: and, behold, I</a:t>
            </a:r>
            <a:r>
              <a:rPr lang="en-US" b="1" dirty="0">
                <a:solidFill>
                  <a:schemeClr val="bg1"/>
                </a:solidFill>
              </a:rPr>
              <a:t>,</a:t>
            </a:r>
            <a:r>
              <a:rPr lang="en-US" b="1" dirty="0">
                <a:solidFill>
                  <a:srgbClr val="FF0000"/>
                </a:solidFill>
              </a:rPr>
              <a:t> </a:t>
            </a:r>
            <a:r>
              <a:rPr lang="en-US" b="1" dirty="0">
                <a:solidFill>
                  <a:srgbClr val="FFFF00"/>
                </a:solidFill>
              </a:rPr>
              <a:t>having examined him before you, have found no fault in this man</a:t>
            </a:r>
            <a:r>
              <a:rPr lang="en-US" b="1" dirty="0">
                <a:solidFill>
                  <a:srgbClr val="FF0000"/>
                </a:solidFill>
              </a:rPr>
              <a:t> </a:t>
            </a:r>
            <a:r>
              <a:rPr lang="en-US" b="1" dirty="0"/>
              <a:t>touching those things whereof ye accuse him:  (15)  No, </a:t>
            </a:r>
            <a:r>
              <a:rPr lang="en-US" b="1" dirty="0">
                <a:solidFill>
                  <a:srgbClr val="FFFF00"/>
                </a:solidFill>
              </a:rPr>
              <a:t>nor yet Herod</a:t>
            </a:r>
            <a:r>
              <a:rPr lang="en-US" b="1" dirty="0"/>
              <a:t>: for I sent you to him; and, lo, nothing worthy of death is done unto him.</a:t>
            </a:r>
          </a:p>
          <a:p>
            <a:r>
              <a:rPr lang="en-US" b="1" dirty="0"/>
              <a:t>Luke 23:22 KJV  And </a:t>
            </a:r>
            <a:r>
              <a:rPr lang="en-US" b="1" dirty="0">
                <a:solidFill>
                  <a:srgbClr val="FFFF00"/>
                </a:solidFill>
              </a:rPr>
              <a:t>he said unto them the third time</a:t>
            </a:r>
            <a:r>
              <a:rPr lang="en-US" b="1" dirty="0"/>
              <a:t>, Why, what evil hath he done? I have found </a:t>
            </a:r>
            <a:r>
              <a:rPr lang="en-US" b="1" u="sng" dirty="0"/>
              <a:t>no cause of death in him</a:t>
            </a:r>
            <a:r>
              <a:rPr lang="en-US" b="1" dirty="0"/>
              <a:t>: I will therefore </a:t>
            </a:r>
            <a:r>
              <a:rPr lang="en-US" b="1" u="sng" dirty="0"/>
              <a:t>CHASTISE</a:t>
            </a:r>
            <a:r>
              <a:rPr lang="en-US" b="1" dirty="0"/>
              <a:t> him, and let him go.</a:t>
            </a:r>
          </a:p>
        </p:txBody>
      </p:sp>
    </p:spTree>
    <p:extLst>
      <p:ext uri="{BB962C8B-B14F-4D97-AF65-F5344CB8AC3E}">
        <p14:creationId xmlns:p14="http://schemas.microsoft.com/office/powerpoint/2010/main" val="227465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FEA98E-6169-91B6-FC06-D7D89D5E0CD1}"/>
              </a:ext>
            </a:extLst>
          </p:cNvPr>
          <p:cNvSpPr>
            <a:spLocks noGrp="1"/>
          </p:cNvSpPr>
          <p:nvPr>
            <p:ph type="title"/>
          </p:nvPr>
        </p:nvSpPr>
        <p:spPr>
          <a:xfrm>
            <a:off x="630936" y="0"/>
            <a:ext cx="3429000" cy="2358592"/>
          </a:xfrm>
        </p:spPr>
        <p:txBody>
          <a:bodyPr anchor="b">
            <a:noAutofit/>
          </a:bodyPr>
          <a:lstStyle/>
          <a:p>
            <a:pPr algn="ctr"/>
            <a:r>
              <a:rPr lang="en-US" sz="3200" b="1" dirty="0"/>
              <a:t>Matthew 20:19 KJV  </a:t>
            </a:r>
            <a:br>
              <a:rPr lang="en-US" sz="3200" b="1" dirty="0"/>
            </a:br>
            <a:r>
              <a:rPr lang="en-US" sz="3200" b="1" i="1" dirty="0">
                <a:solidFill>
                  <a:srgbClr val="FF0000"/>
                </a:solidFill>
                <a:latin typeface="+mn-lt"/>
              </a:rPr>
              <a:t>And shall deliver him to the Gentiles to mock, and to scourge…</a:t>
            </a:r>
          </a:p>
        </p:txBody>
      </p:sp>
      <p:sp>
        <p:nvSpPr>
          <p:cNvPr id="16"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7">
            <a:extLst>
              <a:ext uri="{FF2B5EF4-FFF2-40B4-BE49-F238E27FC236}">
                <a16:creationId xmlns:a16="http://schemas.microsoft.com/office/drawing/2014/main" id="{51A528F0-2086-EE85-61DC-ECE4614AC37A}"/>
              </a:ext>
            </a:extLst>
          </p:cNvPr>
          <p:cNvSpPr>
            <a:spLocks noGrp="1"/>
          </p:cNvSpPr>
          <p:nvPr>
            <p:ph idx="1"/>
          </p:nvPr>
        </p:nvSpPr>
        <p:spPr>
          <a:xfrm>
            <a:off x="630936" y="2807208"/>
            <a:ext cx="3429000" cy="3880104"/>
          </a:xfrm>
        </p:spPr>
        <p:txBody>
          <a:bodyPr anchor="t">
            <a:normAutofit lnSpcReduction="10000"/>
          </a:bodyPr>
          <a:lstStyle/>
          <a:p>
            <a:r>
              <a:rPr lang="en-US" sz="2400" dirty="0"/>
              <a:t>From </a:t>
            </a:r>
            <a:r>
              <a:rPr lang="en-US" sz="2400" b="1" dirty="0" err="1"/>
              <a:t>mastigoo</a:t>
            </a:r>
            <a:r>
              <a:rPr lang="en-US" sz="2400" b="1" dirty="0"/>
              <a:t>̄ </a:t>
            </a:r>
            <a:r>
              <a:rPr lang="en-US" sz="2400" dirty="0"/>
              <a:t>(related to our word “masticate,” to chew up)—flog, whip.</a:t>
            </a:r>
          </a:p>
          <a:p>
            <a:r>
              <a:rPr lang="en-US" sz="2400" dirty="0"/>
              <a:t>Fitting because the effect would be to “chew up” the flesh on the victim’s back, legs.  (Eusebius writes about the inward parts of a man being exposed by scourging).</a:t>
            </a:r>
          </a:p>
          <a:p>
            <a:endParaRPr lang="en-US" sz="2200" dirty="0"/>
          </a:p>
        </p:txBody>
      </p:sp>
      <p:pic>
        <p:nvPicPr>
          <p:cNvPr id="4" name="Content Placeholder 3" descr="Diagram&#10;&#10;Description automatically generated">
            <a:extLst>
              <a:ext uri="{FF2B5EF4-FFF2-40B4-BE49-F238E27FC236}">
                <a16:creationId xmlns:a16="http://schemas.microsoft.com/office/drawing/2014/main" id="{091157AF-2157-39CE-3690-36BD320D700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654296" y="1314736"/>
            <a:ext cx="6903720" cy="4228528"/>
          </a:xfrm>
          <a:prstGeom prst="rect">
            <a:avLst/>
          </a:prstGeom>
        </p:spPr>
      </p:pic>
    </p:spTree>
    <p:extLst>
      <p:ext uri="{BB962C8B-B14F-4D97-AF65-F5344CB8AC3E}">
        <p14:creationId xmlns:p14="http://schemas.microsoft.com/office/powerpoint/2010/main" val="64241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3BBA62-E7A1-282F-FDEC-106FA5F91CA3}"/>
              </a:ext>
            </a:extLst>
          </p:cNvPr>
          <p:cNvSpPr>
            <a:spLocks noGrp="1"/>
          </p:cNvSpPr>
          <p:nvPr>
            <p:ph idx="1"/>
          </p:nvPr>
        </p:nvSpPr>
        <p:spPr>
          <a:xfrm>
            <a:off x="838200" y="397565"/>
            <a:ext cx="10515600" cy="5923722"/>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n-US" sz="3200" dirty="0"/>
              <a:t>Matthew 27:27-31 KJV  </a:t>
            </a:r>
            <a:br>
              <a:rPr lang="en-US" sz="3200" dirty="0"/>
            </a:br>
            <a:r>
              <a:rPr lang="en-US" sz="3200" b="1" dirty="0"/>
              <a:t>Then the soldiers of the governor took Jesus into the common hall, and gathered unto him the whole band of soldiers.  </a:t>
            </a:r>
            <a:br>
              <a:rPr lang="en-US" sz="3200" b="1" dirty="0"/>
            </a:br>
            <a:r>
              <a:rPr lang="en-US" sz="3200" b="1" dirty="0"/>
              <a:t>(28)  And they stripped him, and put on him a scarlet robe.  (29)  And when </a:t>
            </a:r>
            <a:r>
              <a:rPr lang="en-US" sz="3200" b="1" dirty="0">
                <a:solidFill>
                  <a:srgbClr val="FFFF00"/>
                </a:solidFill>
              </a:rPr>
              <a:t>they had platted a crown of thorns, they put it upon his head, and a reed in his right hand: and they bowed the knee before him, and mocked him, saying, Hail, King of the Jews!  (30)  And they spit upon him, and took the reed, and smote him on the head.  </a:t>
            </a:r>
            <a:br>
              <a:rPr lang="en-US" sz="3200" b="1" dirty="0">
                <a:solidFill>
                  <a:srgbClr val="FFFF00"/>
                </a:solidFill>
              </a:rPr>
            </a:br>
            <a:r>
              <a:rPr lang="en-US" sz="3200" b="1" dirty="0"/>
              <a:t>(31)  And after that they had mocked him, they took the robe off from him, and put his own raiment on him, and led him away to crucify him.</a:t>
            </a:r>
          </a:p>
        </p:txBody>
      </p:sp>
    </p:spTree>
    <p:extLst>
      <p:ext uri="{BB962C8B-B14F-4D97-AF65-F5344CB8AC3E}">
        <p14:creationId xmlns:p14="http://schemas.microsoft.com/office/powerpoint/2010/main" val="3877818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053D146-656E-47DF-C380-A4A9602053CE}"/>
              </a:ext>
            </a:extLst>
          </p:cNvPr>
          <p:cNvPicPr>
            <a:picLocks noChangeAspect="1"/>
          </p:cNvPicPr>
          <p:nvPr/>
        </p:nvPicPr>
        <p:blipFill>
          <a:blip r:embed="rId2"/>
          <a:stretch>
            <a:fillRect/>
          </a:stretch>
        </p:blipFill>
        <p:spPr>
          <a:xfrm>
            <a:off x="457200" y="567309"/>
            <a:ext cx="11277600" cy="5723382"/>
          </a:xfrm>
          <a:prstGeom prst="rect">
            <a:avLst/>
          </a:prstGeom>
        </p:spPr>
      </p:pic>
    </p:spTree>
    <p:extLst>
      <p:ext uri="{BB962C8B-B14F-4D97-AF65-F5344CB8AC3E}">
        <p14:creationId xmlns:p14="http://schemas.microsoft.com/office/powerpoint/2010/main" val="2946005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174BE1-1E62-4731-4DEA-AD681DAA6FC4}"/>
              </a:ext>
            </a:extLst>
          </p:cNvPr>
          <p:cNvSpPr>
            <a:spLocks noGrp="1"/>
          </p:cNvSpPr>
          <p:nvPr>
            <p:ph idx="1"/>
          </p:nvPr>
        </p:nvSpPr>
        <p:spPr>
          <a:xfrm>
            <a:off x="838200" y="1033669"/>
            <a:ext cx="10515600" cy="5143293"/>
          </a:xfrm>
        </p:spPr>
        <p:style>
          <a:lnRef idx="2">
            <a:schemeClr val="dk1"/>
          </a:lnRef>
          <a:fillRef idx="1">
            <a:schemeClr val="lt1"/>
          </a:fillRef>
          <a:effectRef idx="0">
            <a:schemeClr val="dk1"/>
          </a:effectRef>
          <a:fontRef idx="minor">
            <a:schemeClr val="dk1"/>
          </a:fontRef>
        </p:style>
        <p:txBody>
          <a:bodyPr>
            <a:normAutofit lnSpcReduction="10000"/>
          </a:bodyPr>
          <a:lstStyle/>
          <a:p>
            <a:r>
              <a:rPr lang="en-US" sz="4800" b="1" dirty="0">
                <a:effectLst/>
                <a:latin typeface="Arial Black" panose="020B0A04020102020204" pitchFamily="34" charset="0"/>
                <a:ea typeface="Calibri" panose="020F0502020204030204" pitchFamily="34" charset="0"/>
                <a:cs typeface="Times New Roman" panose="02020603050405020304" pitchFamily="18" charset="0"/>
              </a:rPr>
              <a:t>Humiliation Of Being </a:t>
            </a:r>
            <a:r>
              <a:rPr lang="en-US" sz="4800" b="1" dirty="0">
                <a:solidFill>
                  <a:srgbClr val="FF0000"/>
                </a:solidFill>
                <a:effectLst/>
                <a:latin typeface="Arial Black" panose="020B0A04020102020204" pitchFamily="34" charset="0"/>
                <a:ea typeface="Calibri" panose="020F0502020204030204" pitchFamily="34" charset="0"/>
                <a:cs typeface="Times New Roman" panose="02020603050405020304" pitchFamily="18" charset="0"/>
              </a:rPr>
              <a:t>Treated As A Criminal By Legal System!</a:t>
            </a:r>
          </a:p>
          <a:p>
            <a:r>
              <a:rPr lang="en-US" sz="4800" dirty="0">
                <a:latin typeface="Arial Black" panose="020B0A04020102020204" pitchFamily="34" charset="0"/>
              </a:rPr>
              <a:t>Humiliation Of Being Rejected </a:t>
            </a:r>
            <a:r>
              <a:rPr lang="en-US" sz="4800" dirty="0">
                <a:solidFill>
                  <a:srgbClr val="FF0000"/>
                </a:solidFill>
                <a:latin typeface="Arial Black" panose="020B0A04020102020204" pitchFamily="34" charset="0"/>
              </a:rPr>
              <a:t>By “His Own People!”</a:t>
            </a:r>
          </a:p>
          <a:p>
            <a:pPr lvl="1"/>
            <a:r>
              <a:rPr lang="en-US" sz="3600" dirty="0"/>
              <a:t>John 1:10-11 KJV  </a:t>
            </a:r>
            <a:r>
              <a:rPr lang="en-US" sz="3600" b="1" dirty="0"/>
              <a:t>He was in the world, and the world was made by him, and the world knew him not.  (11)  </a:t>
            </a:r>
            <a:r>
              <a:rPr lang="en-US" sz="3600" b="1" dirty="0">
                <a:solidFill>
                  <a:srgbClr val="0070C0"/>
                </a:solidFill>
              </a:rPr>
              <a:t>He came unto his own, and HIS OWN RECEIVED HIM NOT.</a:t>
            </a:r>
          </a:p>
        </p:txBody>
      </p:sp>
    </p:spTree>
    <p:extLst>
      <p:ext uri="{BB962C8B-B14F-4D97-AF65-F5344CB8AC3E}">
        <p14:creationId xmlns:p14="http://schemas.microsoft.com/office/powerpoint/2010/main" val="168117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6DA139-6302-28C4-0F11-8F13F6E6A92E}"/>
              </a:ext>
            </a:extLst>
          </p:cNvPr>
          <p:cNvSpPr>
            <a:spLocks noGrp="1"/>
          </p:cNvSpPr>
          <p:nvPr>
            <p:ph idx="1"/>
          </p:nvPr>
        </p:nvSpPr>
        <p:spPr>
          <a:xfrm>
            <a:off x="278295" y="384313"/>
            <a:ext cx="11701669" cy="6268278"/>
          </a:xfrm>
        </p:spPr>
        <p:style>
          <a:lnRef idx="2">
            <a:schemeClr val="dk1"/>
          </a:lnRef>
          <a:fillRef idx="1">
            <a:schemeClr val="lt1"/>
          </a:fillRef>
          <a:effectRef idx="0">
            <a:schemeClr val="dk1"/>
          </a:effectRef>
          <a:fontRef idx="minor">
            <a:schemeClr val="dk1"/>
          </a:fontRef>
        </p:style>
        <p:txBody>
          <a:bodyPr>
            <a:normAutofit fontScale="92500"/>
          </a:bodyPr>
          <a:lstStyle/>
          <a:p>
            <a:r>
              <a:rPr lang="en-US" b="1" dirty="0">
                <a:solidFill>
                  <a:srgbClr val="FF0000"/>
                </a:solidFill>
              </a:rPr>
              <a:t>Matthew 27:32-54 KJV  </a:t>
            </a:r>
            <a:br>
              <a:rPr lang="en-US" dirty="0"/>
            </a:br>
            <a:r>
              <a:rPr lang="en-US" b="1" dirty="0"/>
              <a:t>(45)  Now from the sixth hour there was darkness over all the land unto the ninth hour.  (46)  And about the ninth hour Jesus cried with a loud voice, saying, Eli, Eli, lama </a:t>
            </a:r>
            <a:r>
              <a:rPr lang="en-US" b="1" dirty="0" err="1"/>
              <a:t>sabachthani</a:t>
            </a:r>
            <a:r>
              <a:rPr lang="en-US" b="1" dirty="0"/>
              <a:t>? that is to say, My God, my God, why hast thou forsaken me?  (47)  Some of them that stood there, when they heard that, said, This man calleth for Elias.  (48)  And straightway one of them ran, and took a sponge, and filled it with vinegar, and put it on a reed, and gave him to drink.  (49)  The rest said, Let be, let us see whether Elias will come to save him.  (50)  Jesus, when he had cried again with a loud voice, yielded up the ghost.  </a:t>
            </a:r>
          </a:p>
          <a:p>
            <a:r>
              <a:rPr lang="en-US" b="1" dirty="0"/>
              <a:t>(51)  And, behold, the veil of the temple was rent in twain from the top to the bottom; and the earth did quake, and the rocks rent;  (52)  And the graves were opened; and many bodies of the saints which slept arose,  (53)  And came out of the graves after his resurrection, and went into the holy city, and appeared unto many.  (54)  Now when the centurion, and they that were with him, watching Jesus, saw the earthquake, and those things that were done, they feared greatly, saying, Truly this was the Son of God.</a:t>
            </a:r>
          </a:p>
        </p:txBody>
      </p:sp>
    </p:spTree>
    <p:extLst>
      <p:ext uri="{BB962C8B-B14F-4D97-AF65-F5344CB8AC3E}">
        <p14:creationId xmlns:p14="http://schemas.microsoft.com/office/powerpoint/2010/main" val="183919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BE4BD6-C72F-4DC7-8236-93DDC81660C9}"/>
              </a:ext>
            </a:extLst>
          </p:cNvPr>
          <p:cNvSpPr>
            <a:spLocks noGrp="1"/>
          </p:cNvSpPr>
          <p:nvPr>
            <p:ph idx="1"/>
          </p:nvPr>
        </p:nvSpPr>
        <p:spPr>
          <a:xfrm>
            <a:off x="304800" y="198783"/>
            <a:ext cx="11608904" cy="6546573"/>
          </a:xfrm>
        </p:spPr>
        <p:style>
          <a:lnRef idx="2">
            <a:schemeClr val="dk1">
              <a:shade val="50000"/>
            </a:schemeClr>
          </a:lnRef>
          <a:fillRef idx="1">
            <a:schemeClr val="dk1"/>
          </a:fillRef>
          <a:effectRef idx="0">
            <a:schemeClr val="dk1"/>
          </a:effectRef>
          <a:fontRef idx="minor">
            <a:schemeClr val="lt1"/>
          </a:fontRef>
        </p:style>
        <p:txBody>
          <a:bodyPr>
            <a:normAutofit lnSpcReduction="10000"/>
          </a:bodyPr>
          <a:lstStyle/>
          <a:p>
            <a:r>
              <a:rPr lang="en-US" sz="3200" dirty="0"/>
              <a:t>Matthew 26:62-68 KJV  </a:t>
            </a:r>
            <a:br>
              <a:rPr lang="en-US" sz="3200" dirty="0"/>
            </a:br>
            <a:r>
              <a:rPr lang="en-US" sz="3200" b="1" dirty="0"/>
              <a:t>And the high priest arose, and said unto him, </a:t>
            </a:r>
            <a:r>
              <a:rPr lang="en-US" sz="3200" b="1" dirty="0" err="1"/>
              <a:t>Answerest</a:t>
            </a:r>
            <a:r>
              <a:rPr lang="en-US" sz="3200" b="1" dirty="0"/>
              <a:t> thou nothing? what is it which these witness against thee?  (63)  But Jesus held his peace. And the high priest answered and said unto him, I adjure thee by the living God, that thou tell us whether thou be the Christ, the Son of God.  (64)  Jesus saith unto him, Thou hast said: nevertheless I say unto you, Hereafter shall ye see the Son of man sitting on the right hand of power, and coming in the clouds of heaven.  </a:t>
            </a:r>
          </a:p>
          <a:p>
            <a:r>
              <a:rPr lang="en-US" sz="3200" b="1" dirty="0"/>
              <a:t>(65)  Then the high priest rent his clothes, saying, He hath spoken blasphemy; what further need have we of witnesses? behold, now ye have heard his blasphemy.  (66)  What think ye? They answered and said, He is guilty of death.  (67)  </a:t>
            </a:r>
            <a:r>
              <a:rPr lang="en-US" sz="3200" b="1" dirty="0">
                <a:solidFill>
                  <a:srgbClr val="FFFF00"/>
                </a:solidFill>
              </a:rPr>
              <a:t>Then did they spit in his face, and buffeted him; and others smote him with the palms of their hands,  (68)  Saying, Prophesy unto us, thou Christ, Who is he that smote thee?</a:t>
            </a:r>
          </a:p>
        </p:txBody>
      </p:sp>
    </p:spTree>
    <p:extLst>
      <p:ext uri="{BB962C8B-B14F-4D97-AF65-F5344CB8AC3E}">
        <p14:creationId xmlns:p14="http://schemas.microsoft.com/office/powerpoint/2010/main" val="208193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holding a football ball&#10;&#10;Description automatically generated with low confidence">
            <a:extLst>
              <a:ext uri="{FF2B5EF4-FFF2-40B4-BE49-F238E27FC236}">
                <a16:creationId xmlns:a16="http://schemas.microsoft.com/office/drawing/2014/main" id="{941D2186-14C7-0D8A-9C5B-2446219394A4}"/>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PaintStrokes/>
                    </a14:imgEffect>
                  </a14:imgLayer>
                </a14:imgProps>
              </a:ext>
            </a:extLst>
          </a:blip>
          <a:srcRect l="22497" r="13136" b="-2"/>
          <a:stretch/>
        </p:blipFill>
        <p:spPr>
          <a:xfrm>
            <a:off x="643467" y="643467"/>
            <a:ext cx="5372099" cy="5571066"/>
          </a:xfrm>
          <a:prstGeom prst="rect">
            <a:avLst/>
          </a:prstGeom>
        </p:spPr>
      </p:pic>
      <p:pic>
        <p:nvPicPr>
          <p:cNvPr id="2" name="Picture 1" descr="A person wearing a hat&#10;&#10;Description automatically generated with low confidence">
            <a:extLst>
              <a:ext uri="{FF2B5EF4-FFF2-40B4-BE49-F238E27FC236}">
                <a16:creationId xmlns:a16="http://schemas.microsoft.com/office/drawing/2014/main" id="{C49C04D6-E939-737E-53EF-F3C28106B44B}"/>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Marker/>
                    </a14:imgEffect>
                  </a14:imgLayer>
                </a14:imgProps>
              </a:ext>
            </a:extLst>
          </a:blip>
          <a:srcRect l="23845" r="21914" b="-1"/>
          <a:stretch/>
        </p:blipFill>
        <p:spPr>
          <a:xfrm>
            <a:off x="6176432" y="643467"/>
            <a:ext cx="5372100" cy="5571066"/>
          </a:xfrm>
          <a:prstGeom prst="rect">
            <a:avLst/>
          </a:prstGeom>
        </p:spPr>
      </p:pic>
    </p:spTree>
    <p:extLst>
      <p:ext uri="{BB962C8B-B14F-4D97-AF65-F5344CB8AC3E}">
        <p14:creationId xmlns:p14="http://schemas.microsoft.com/office/powerpoint/2010/main" val="33419120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19804D8-5064-17C1-DD2D-87D9147568A4}"/>
              </a:ext>
            </a:extLst>
          </p:cNvPr>
          <p:cNvPicPr>
            <a:picLocks noChangeAspect="1"/>
          </p:cNvPicPr>
          <p:nvPr/>
        </p:nvPicPr>
        <p:blipFill rotWithShape="1">
          <a:blip r:embed="rId2"/>
          <a:srcRect l="3125" r="13611" b="-1"/>
          <a:stretch/>
        </p:blipFill>
        <p:spPr>
          <a:xfrm>
            <a:off x="20" y="431"/>
            <a:ext cx="8115280" cy="6408311"/>
          </a:xfrm>
          <a:prstGeom prst="rect">
            <a:avLst/>
          </a:prstGeom>
        </p:spPr>
      </p:pic>
      <p:sp>
        <p:nvSpPr>
          <p:cNvPr id="3" name="TextBox 2">
            <a:extLst>
              <a:ext uri="{FF2B5EF4-FFF2-40B4-BE49-F238E27FC236}">
                <a16:creationId xmlns:a16="http://schemas.microsoft.com/office/drawing/2014/main" id="{79EB4B3C-18A3-A7B1-D154-3DC4FC0645A4}"/>
              </a:ext>
            </a:extLst>
          </p:cNvPr>
          <p:cNvSpPr txBox="1"/>
          <p:nvPr/>
        </p:nvSpPr>
        <p:spPr>
          <a:xfrm>
            <a:off x="8115297" y="0"/>
            <a:ext cx="4076704" cy="640079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ormAutofit lnSpcReduction="10000"/>
          </a:bodyPr>
          <a:lstStyle/>
          <a:p>
            <a:pPr indent="-228600" algn="ctr">
              <a:lnSpc>
                <a:spcPct val="90000"/>
              </a:lnSpc>
              <a:spcAft>
                <a:spcPts val="600"/>
              </a:spcAft>
              <a:buFont typeface="Arial" panose="020B0604020202020204" pitchFamily="34" charset="0"/>
              <a:buChar char="•"/>
            </a:pPr>
            <a:r>
              <a:rPr lang="en-US" sz="2800" b="1" dirty="0"/>
              <a:t>But the chief priests moved the people, that he should rather release Barabbas unto them.  (12)  And Pilate answered and said again unto them, What will ye then that I shall do unto him whom ye call the King of the Jews?  (13)  And they cried out again, Crucify him.  (14)  Then Pilate said unto them, Why, what evil hath he done? And they cried out the more exceedingly, Crucify him.</a:t>
            </a:r>
            <a:br>
              <a:rPr lang="en-US" sz="2800" b="1" dirty="0"/>
            </a:br>
            <a:r>
              <a:rPr lang="en-US" sz="2800" b="1" dirty="0">
                <a:solidFill>
                  <a:srgbClr val="FFFF00"/>
                </a:solidFill>
              </a:rPr>
              <a:t>MARK 15:11-14</a:t>
            </a:r>
          </a:p>
        </p:txBody>
      </p:sp>
      <p:sp>
        <p:nvSpPr>
          <p:cNvPr id="10" name="Rectangle 9">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44613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8557E6-59C8-41D4-0E42-B56E04B5C470}"/>
              </a:ext>
            </a:extLst>
          </p:cNvPr>
          <p:cNvSpPr>
            <a:spLocks noGrp="1"/>
          </p:cNvSpPr>
          <p:nvPr>
            <p:ph idx="1"/>
          </p:nvPr>
        </p:nvSpPr>
        <p:spPr>
          <a:xfrm>
            <a:off x="838200" y="397564"/>
            <a:ext cx="10515600" cy="5963479"/>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n-US" sz="3200" dirty="0"/>
              <a:t>Mark 15:29-32 GW  </a:t>
            </a:r>
            <a:br>
              <a:rPr lang="en-US" sz="3200" dirty="0"/>
            </a:br>
            <a:r>
              <a:rPr lang="en-US" sz="3200" b="1" dirty="0">
                <a:solidFill>
                  <a:srgbClr val="FFFF00"/>
                </a:solidFill>
              </a:rPr>
              <a:t>Those who passed by insulted him. </a:t>
            </a:r>
            <a:r>
              <a:rPr lang="en-US" sz="3200" b="1" dirty="0"/>
              <a:t>They shook their heads and said, "What a joke! You were going to tear down God's temple and build it again in three days.  (30)  Come down from the cross, and save yourself!"  </a:t>
            </a:r>
          </a:p>
          <a:p>
            <a:r>
              <a:rPr lang="en-US" sz="3200" b="1" dirty="0"/>
              <a:t>(31)  </a:t>
            </a:r>
            <a:r>
              <a:rPr lang="en-US" sz="3200" b="1" dirty="0">
                <a:solidFill>
                  <a:srgbClr val="FFFF00"/>
                </a:solidFill>
              </a:rPr>
              <a:t>The chief priests and the scribes made fun of him among themselves </a:t>
            </a:r>
            <a:r>
              <a:rPr lang="en-US" sz="3200" b="1" dirty="0"/>
              <a:t>in the same way. They said, "He saved others, but he can't save himself.  (32)  Let the Messiah, the king of Israel, come down from the cross now so that we may see and believe." </a:t>
            </a:r>
          </a:p>
          <a:p>
            <a:r>
              <a:rPr lang="en-US" sz="3200" b="1" dirty="0">
                <a:solidFill>
                  <a:srgbClr val="FFFF00"/>
                </a:solidFill>
              </a:rPr>
              <a:t>Even those who were crucified with him </a:t>
            </a:r>
            <a:r>
              <a:rPr lang="en-US" sz="3200" b="1" dirty="0"/>
              <a:t>were insulting him.</a:t>
            </a:r>
          </a:p>
        </p:txBody>
      </p:sp>
    </p:spTree>
    <p:extLst>
      <p:ext uri="{BB962C8B-B14F-4D97-AF65-F5344CB8AC3E}">
        <p14:creationId xmlns:p14="http://schemas.microsoft.com/office/powerpoint/2010/main" val="13980584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174BE1-1E62-4731-4DEA-AD681DAA6FC4}"/>
              </a:ext>
            </a:extLst>
          </p:cNvPr>
          <p:cNvSpPr>
            <a:spLocks noGrp="1"/>
          </p:cNvSpPr>
          <p:nvPr>
            <p:ph idx="1"/>
          </p:nvPr>
        </p:nvSpPr>
        <p:spPr>
          <a:xfrm>
            <a:off x="838200" y="1033669"/>
            <a:ext cx="10515600" cy="5143293"/>
          </a:xfrm>
        </p:spPr>
        <p:style>
          <a:lnRef idx="2">
            <a:schemeClr val="dk1"/>
          </a:lnRef>
          <a:fillRef idx="1">
            <a:schemeClr val="lt1"/>
          </a:fillRef>
          <a:effectRef idx="0">
            <a:schemeClr val="dk1"/>
          </a:effectRef>
          <a:fontRef idx="minor">
            <a:schemeClr val="dk1"/>
          </a:fontRef>
        </p:style>
        <p:txBody>
          <a:bodyPr>
            <a:normAutofit/>
          </a:bodyPr>
          <a:lstStyle/>
          <a:p>
            <a:r>
              <a:rPr lang="en-US" sz="4800" b="1"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t>Humiliation Of Being Treated As A Criminal By Legal System!</a:t>
            </a:r>
          </a:p>
          <a:p>
            <a:r>
              <a:rPr lang="en-US" sz="4800" dirty="0">
                <a:solidFill>
                  <a:schemeClr val="tx1"/>
                </a:solidFill>
                <a:latin typeface="Arial Black" panose="020B0A04020102020204" pitchFamily="34" charset="0"/>
              </a:rPr>
              <a:t>Humiliation Of Being Rejected By “His Own People!”</a:t>
            </a:r>
          </a:p>
          <a:p>
            <a:r>
              <a:rPr lang="en-US" sz="4800" dirty="0">
                <a:latin typeface="Arial Black" panose="020B0A04020102020204" pitchFamily="34" charset="0"/>
              </a:rPr>
              <a:t>Humiliating Failures Of </a:t>
            </a:r>
            <a:br>
              <a:rPr lang="en-US" sz="4800" dirty="0">
                <a:latin typeface="Arial Black" panose="020B0A04020102020204" pitchFamily="34" charset="0"/>
              </a:rPr>
            </a:br>
            <a:r>
              <a:rPr lang="en-US" sz="4800" dirty="0">
                <a:solidFill>
                  <a:srgbClr val="FF0000"/>
                </a:solidFill>
                <a:latin typeface="Arial Black" panose="020B0A04020102020204" pitchFamily="34" charset="0"/>
              </a:rPr>
              <a:t>Jesus’ Own Disciples!</a:t>
            </a:r>
          </a:p>
        </p:txBody>
      </p:sp>
    </p:spTree>
    <p:extLst>
      <p:ext uri="{BB962C8B-B14F-4D97-AF65-F5344CB8AC3E}">
        <p14:creationId xmlns:p14="http://schemas.microsoft.com/office/powerpoint/2010/main" val="20148131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49375A-FAA9-B060-5B70-D660AEE17725}"/>
              </a:ext>
            </a:extLst>
          </p:cNvPr>
          <p:cNvSpPr>
            <a:spLocks noGrp="1"/>
          </p:cNvSpPr>
          <p:nvPr>
            <p:ph idx="1"/>
          </p:nvPr>
        </p:nvSpPr>
        <p:spPr>
          <a:xfrm>
            <a:off x="212035" y="172278"/>
            <a:ext cx="11820939" cy="6520070"/>
          </a:xfrm>
        </p:spPr>
        <p:style>
          <a:lnRef idx="2">
            <a:schemeClr val="dk1">
              <a:shade val="50000"/>
            </a:schemeClr>
          </a:lnRef>
          <a:fillRef idx="1">
            <a:schemeClr val="dk1"/>
          </a:fillRef>
          <a:effectRef idx="0">
            <a:schemeClr val="dk1"/>
          </a:effectRef>
          <a:fontRef idx="minor">
            <a:schemeClr val="lt1"/>
          </a:fontRef>
        </p:style>
        <p:txBody>
          <a:bodyPr>
            <a:normAutofit/>
          </a:bodyPr>
          <a:lstStyle/>
          <a:p>
            <a:pPr>
              <a:lnSpc>
                <a:spcPct val="107000"/>
              </a:lnSpc>
              <a:spcBef>
                <a:spcPts val="0"/>
              </a:spcBef>
            </a:pPr>
            <a:r>
              <a:rPr lang="en-US" dirty="0">
                <a:effectLst/>
                <a:latin typeface="Calibri" panose="020F0502020204030204" pitchFamily="34" charset="0"/>
                <a:ea typeface="Calibri" panose="020F0502020204030204" pitchFamily="34" charset="0"/>
                <a:cs typeface="Times New Roman" panose="02020603050405020304" pitchFamily="18" charset="0"/>
              </a:rPr>
              <a:t>Take us back to the </a:t>
            </a:r>
            <a:r>
              <a:rPr lang="en-US" b="1" i="1" dirty="0">
                <a:effectLst/>
                <a:latin typeface="Calibri" panose="020F0502020204030204" pitchFamily="34" charset="0"/>
                <a:ea typeface="Calibri" panose="020F0502020204030204" pitchFamily="34" charset="0"/>
                <a:cs typeface="Times New Roman" panose="02020603050405020304" pitchFamily="18" charset="0"/>
              </a:rPr>
              <a:t>somber</a:t>
            </a:r>
            <a:r>
              <a:rPr lang="en-US" dirty="0">
                <a:effectLst/>
                <a:latin typeface="Calibri" panose="020F0502020204030204" pitchFamily="34" charset="0"/>
                <a:ea typeface="Calibri" panose="020F0502020204030204" pitchFamily="34" charset="0"/>
                <a:cs typeface="Times New Roman" panose="02020603050405020304" pitchFamily="18" charset="0"/>
              </a:rPr>
              <a:t> occasion of LAST Passover.</a:t>
            </a:r>
          </a:p>
          <a:p>
            <a:pPr>
              <a:lnSpc>
                <a:spcPct val="107000"/>
              </a:lnSpc>
              <a:spcBef>
                <a:spcPts val="0"/>
              </a:spcBef>
            </a:pPr>
            <a:r>
              <a:rPr lang="en-US" dirty="0">
                <a:effectLst/>
                <a:latin typeface="Calibri" panose="020F0502020204030204" pitchFamily="34" charset="0"/>
                <a:ea typeface="Calibri" panose="020F0502020204030204" pitchFamily="34" charset="0"/>
                <a:cs typeface="Times New Roman" panose="02020603050405020304" pitchFamily="18" charset="0"/>
              </a:rPr>
              <a:t>Luke 22:24 KJV </a:t>
            </a:r>
            <a:r>
              <a:rPr lang="en-US" b="1" i="1" dirty="0">
                <a:effectLst/>
                <a:latin typeface="Calibri" panose="020F0502020204030204" pitchFamily="34" charset="0"/>
                <a:ea typeface="Calibri" panose="020F0502020204030204" pitchFamily="34" charset="0"/>
                <a:cs typeface="Times New Roman" panose="02020603050405020304" pitchFamily="18" charset="0"/>
              </a:rPr>
              <a:t> </a:t>
            </a:r>
            <a:r>
              <a:rPr lang="en-US" b="1" i="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And there was also a strife among them, which of them should be accounted the greatest</a:t>
            </a:r>
            <a:r>
              <a:rPr lang="en-US" b="1" i="1" dirty="0">
                <a:effectLst/>
                <a:latin typeface="Calibri" panose="020F0502020204030204" pitchFamily="34" charset="0"/>
                <a:ea typeface="Calibri" panose="020F0502020204030204" pitchFamily="34" charset="0"/>
                <a:cs typeface="Times New Roman" panose="02020603050405020304" pitchFamily="18" charset="0"/>
              </a:rPr>
              <a:t>.   </a:t>
            </a:r>
            <a:r>
              <a:rPr lang="en-US" dirty="0">
                <a:effectLst/>
                <a:latin typeface="Calibri" panose="020F0502020204030204" pitchFamily="34" charset="0"/>
                <a:ea typeface="Calibri" panose="020F0502020204030204" pitchFamily="34" charset="0"/>
                <a:cs typeface="Times New Roman" panose="02020603050405020304" pitchFamily="18" charset="0"/>
              </a:rPr>
              <a:t>Cf. [John 13:1-17].</a:t>
            </a:r>
          </a:p>
          <a:p>
            <a:pPr>
              <a:lnSpc>
                <a:spcPct val="107000"/>
              </a:lnSpc>
              <a:spcBef>
                <a:spcPts val="0"/>
              </a:spcBef>
            </a:pPr>
            <a:r>
              <a:rPr lang="en-US" b="1" i="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“One of YOU shall betray me!”</a:t>
            </a:r>
            <a:r>
              <a:rPr lang="en-US"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a:t>
            </a:r>
            <a:br>
              <a:rPr lang="en-US"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br>
            <a:r>
              <a:rPr lang="en-US" dirty="0">
                <a:effectLst/>
                <a:latin typeface="Calibri" panose="020F0502020204030204" pitchFamily="34" charset="0"/>
                <a:ea typeface="Calibri" panose="020F0502020204030204" pitchFamily="34" charset="0"/>
                <a:cs typeface="Times New Roman" panose="02020603050405020304" pitchFamily="18" charset="0"/>
              </a:rPr>
              <a:t>[Is it I? Mark 14:17ff.] [Immediately after sop—John 13:30].</a:t>
            </a:r>
          </a:p>
          <a:p>
            <a:pPr>
              <a:lnSpc>
                <a:spcPct val="107000"/>
              </a:lnSpc>
              <a:spcBef>
                <a:spcPts val="0"/>
              </a:spcBef>
            </a:pPr>
            <a:r>
              <a:rPr lang="en-US" b="1" i="1" dirty="0">
                <a:effectLst/>
                <a:latin typeface="Calibri" panose="020F0502020204030204" pitchFamily="34" charset="0"/>
                <a:ea typeface="Calibri" panose="020F0502020204030204" pitchFamily="34" charset="0"/>
                <a:cs typeface="Times New Roman" panose="02020603050405020304" pitchFamily="18" charset="0"/>
              </a:rPr>
              <a:t>“</a:t>
            </a:r>
            <a:r>
              <a:rPr lang="en-US" b="1" i="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This is MY BODY, BLOOD!</a:t>
            </a:r>
            <a:r>
              <a:rPr lang="en-US" b="1" i="1" dirty="0">
                <a:effectLst/>
                <a:latin typeface="Calibri" panose="020F0502020204030204" pitchFamily="34"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b="1" i="1" dirty="0">
                <a:effectLst/>
                <a:latin typeface="Calibri" panose="020F0502020204030204" pitchFamily="34" charset="0"/>
                <a:ea typeface="Calibri" panose="020F0502020204030204" pitchFamily="34" charset="0"/>
                <a:cs typeface="Times New Roman" panose="02020603050405020304" pitchFamily="18" charset="0"/>
              </a:rPr>
              <a:t>“</a:t>
            </a:r>
            <a:r>
              <a:rPr lang="en-US" b="1" i="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ALL of you shall FORSAKE Me</a:t>
            </a:r>
            <a:r>
              <a:rPr lang="en-US" b="1" i="1" dirty="0">
                <a:effectLst/>
                <a:latin typeface="Calibri" panose="020F0502020204030204" pitchFamily="34" charset="0"/>
                <a:ea typeface="Calibri" panose="020F0502020204030204" pitchFamily="34" charset="0"/>
                <a:cs typeface="Times New Roman" panose="02020603050405020304" pitchFamily="18" charset="0"/>
              </a:rPr>
              <a:t>” </a:t>
            </a:r>
            <a:r>
              <a:rPr lang="en-US" dirty="0">
                <a:effectLst/>
                <a:latin typeface="Calibri" panose="020F0502020204030204" pitchFamily="34" charset="0"/>
                <a:ea typeface="Calibri" panose="020F0502020204030204" pitchFamily="34" charset="0"/>
                <a:cs typeface="Times New Roman" panose="02020603050405020304" pitchFamily="18" charset="0"/>
              </a:rPr>
              <a:t>[Mark 14:27-31] [Luke 22:31-34].</a:t>
            </a:r>
          </a:p>
          <a:p>
            <a:pPr>
              <a:lnSpc>
                <a:spcPct val="107000"/>
              </a:lnSpc>
              <a:spcBef>
                <a:spcPts val="0"/>
              </a:spcBef>
            </a:pPr>
            <a:r>
              <a:rPr lang="en-US" dirty="0">
                <a:effectLst/>
                <a:latin typeface="Calibri" panose="020F0502020204030204" pitchFamily="34" charset="0"/>
                <a:ea typeface="Calibri" panose="020F0502020204030204" pitchFamily="34" charset="0"/>
                <a:cs typeface="Times New Roman" panose="02020603050405020304" pitchFamily="18" charset="0"/>
              </a:rPr>
              <a:t>Went to </a:t>
            </a:r>
            <a:r>
              <a:rPr lang="en-US"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GETHSEMANE</a:t>
            </a:r>
            <a:r>
              <a:rPr lang="en-US" dirty="0">
                <a:effectLst/>
                <a:latin typeface="Calibri" panose="020F0502020204030204" pitchFamily="34" charset="0"/>
                <a:ea typeface="Calibri" panose="020F0502020204030204" pitchFamily="34" charset="0"/>
                <a:cs typeface="Times New Roman" panose="02020603050405020304" pitchFamily="18" charset="0"/>
              </a:rPr>
              <a:t> to pour out His agony to the Father—</a:t>
            </a:r>
            <a:br>
              <a:rPr lang="en-US" dirty="0">
                <a:effectLst/>
                <a:latin typeface="Calibri" panose="020F0502020204030204" pitchFamily="34" charset="0"/>
                <a:ea typeface="Calibri" panose="020F0502020204030204" pitchFamily="34" charset="0"/>
                <a:cs typeface="Times New Roman" panose="02020603050405020304" pitchFamily="18" charset="0"/>
              </a:rPr>
            </a:br>
            <a:r>
              <a:rPr lang="en-US" b="1" i="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3 DISCIPLES SLEPT!  </a:t>
            </a:r>
            <a:r>
              <a:rPr lang="en-US" dirty="0">
                <a:effectLst/>
                <a:latin typeface="Calibri" panose="020F0502020204030204" pitchFamily="34" charset="0"/>
                <a:ea typeface="Calibri" panose="020F0502020204030204" pitchFamily="34" charset="0"/>
                <a:cs typeface="Times New Roman" panose="02020603050405020304" pitchFamily="18" charset="0"/>
              </a:rPr>
              <a:t>[Mt. 26:36-46] [“Worn out from sorrow” --Luke 22:45].</a:t>
            </a:r>
          </a:p>
          <a:p>
            <a:pPr>
              <a:lnSpc>
                <a:spcPct val="107000"/>
              </a:lnSpc>
              <a:spcBef>
                <a:spcPts val="0"/>
              </a:spcBef>
            </a:pPr>
            <a:r>
              <a:rPr lang="en-US" dirty="0">
                <a:effectLst/>
                <a:latin typeface="Calibri" panose="020F0502020204030204" pitchFamily="34" charset="0"/>
                <a:ea typeface="Calibri" panose="020F0502020204030204" pitchFamily="34" charset="0"/>
                <a:cs typeface="Times New Roman" panose="02020603050405020304" pitchFamily="18" charset="0"/>
              </a:rPr>
              <a:t>When Squad sent by Jews came to arrest Him, it was </a:t>
            </a:r>
            <a:r>
              <a:rPr lang="en-US"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JUDAS leading the way!</a:t>
            </a:r>
          </a:p>
          <a:p>
            <a:pPr>
              <a:lnSpc>
                <a:spcPct val="107000"/>
              </a:lnSpc>
              <a:spcBef>
                <a:spcPts val="0"/>
              </a:spcBef>
            </a:pPr>
            <a:r>
              <a:rPr lang="en-US" dirty="0">
                <a:effectLst/>
                <a:latin typeface="Calibri" panose="020F0502020204030204" pitchFamily="34" charset="0"/>
                <a:ea typeface="Calibri" panose="020F0502020204030204" pitchFamily="34" charset="0"/>
                <a:cs typeface="Times New Roman" panose="02020603050405020304" pitchFamily="18" charset="0"/>
              </a:rPr>
              <a:t>When faced with the </a:t>
            </a:r>
            <a:r>
              <a:rPr lang="en-US"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MOMENT OF CRISIS-- they all FAILED miserably!</a:t>
            </a:r>
          </a:p>
          <a:p>
            <a:pPr lvl="1">
              <a:lnSpc>
                <a:spcPct val="107000"/>
              </a:lnSpc>
              <a:spcBef>
                <a:spcPts val="0"/>
              </a:spcBef>
            </a:pPr>
            <a:r>
              <a:rPr lang="en-US" sz="2800" dirty="0">
                <a:effectLst/>
                <a:latin typeface="Calibri" panose="020F0502020204030204" pitchFamily="34" charset="0"/>
                <a:ea typeface="Calibri" panose="020F0502020204030204" pitchFamily="34" charset="0"/>
                <a:cs typeface="Times New Roman" panose="02020603050405020304" pitchFamily="18" charset="0"/>
              </a:rPr>
              <a:t>Ultimately </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ran off</a:t>
            </a:r>
            <a:r>
              <a:rPr lang="en-US" sz="2800" dirty="0">
                <a:effectLst/>
                <a:latin typeface="Calibri" panose="020F0502020204030204" pitchFamily="34" charset="0"/>
                <a:ea typeface="Calibri" panose="020F0502020204030204" pitchFamily="34" charset="0"/>
                <a:cs typeface="Times New Roman" panose="02020603050405020304" pitchFamily="18" charset="0"/>
              </a:rPr>
              <a:t> into the night [Mark 14:51-52].</a:t>
            </a:r>
          </a:p>
          <a:p>
            <a:pPr lvl="1">
              <a:lnSpc>
                <a:spcPct val="107000"/>
              </a:lnSpc>
              <a:spcBef>
                <a:spcPts val="0"/>
              </a:spcBef>
            </a:pPr>
            <a:r>
              <a:rPr lang="en-US" sz="2800" dirty="0">
                <a:effectLst/>
                <a:latin typeface="Calibri" panose="020F0502020204030204" pitchFamily="34" charset="0"/>
                <a:ea typeface="Calibri" panose="020F0502020204030204" pitchFamily="34" charset="0"/>
                <a:cs typeface="Times New Roman" panose="02020603050405020304" pitchFamily="18" charset="0"/>
              </a:rPr>
              <a:t>Peter, most spectacularly failed.  </a:t>
            </a:r>
            <a:r>
              <a:rPr lang="en-US" sz="2800" b="1" dirty="0">
                <a:effectLst/>
                <a:latin typeface="Calibri" panose="020F0502020204030204" pitchFamily="34" charset="0"/>
                <a:ea typeface="Calibri" panose="020F0502020204030204" pitchFamily="34" charset="0"/>
                <a:cs typeface="Times New Roman" panose="02020603050405020304" pitchFamily="18" charset="0"/>
              </a:rPr>
              <a:t>He tried to KILL </a:t>
            </a:r>
            <a:r>
              <a:rPr lang="en-US" sz="2800" b="1" dirty="0" err="1">
                <a:effectLst/>
                <a:latin typeface="Calibri" panose="020F0502020204030204" pitchFamily="34" charset="0"/>
                <a:ea typeface="Calibri" panose="020F0502020204030204" pitchFamily="34" charset="0"/>
                <a:cs typeface="Times New Roman" panose="02020603050405020304" pitchFamily="18" charset="0"/>
              </a:rPr>
              <a:t>Malchus</a:t>
            </a:r>
            <a:r>
              <a:rPr lang="en-US" sz="2800" b="1" dirty="0">
                <a:effectLst/>
                <a:latin typeface="Calibri" panose="020F0502020204030204" pitchFamily="34" charset="0"/>
                <a:ea typeface="Calibri" panose="020F0502020204030204" pitchFamily="34" charset="0"/>
                <a:cs typeface="Times New Roman" panose="02020603050405020304" pitchFamily="18" charset="0"/>
              </a:rPr>
              <a:t>!</a:t>
            </a:r>
          </a:p>
          <a:p>
            <a:pPr lvl="1">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Peter again, as foretold, later </a:t>
            </a:r>
            <a:r>
              <a:rPr lang="en-US" sz="2800" b="1" dirty="0">
                <a:effectLst/>
                <a:latin typeface="Calibri" panose="020F0502020204030204" pitchFamily="34" charset="0"/>
                <a:ea typeface="Calibri" panose="020F0502020204030204" pitchFamily="34" charset="0"/>
                <a:cs typeface="Times New Roman" panose="02020603050405020304" pitchFamily="18" charset="0"/>
              </a:rPr>
              <a:t>DENIED the Lord</a:t>
            </a:r>
            <a:r>
              <a:rPr lang="en-US" sz="2800" dirty="0">
                <a:effectLst/>
                <a:latin typeface="Calibri" panose="020F0502020204030204" pitchFamily="34" charset="0"/>
                <a:ea typeface="Calibri" panose="020F0502020204030204" pitchFamily="34" charset="0"/>
                <a:cs typeface="Times New Roman" panose="02020603050405020304" pitchFamily="18" charset="0"/>
              </a:rPr>
              <a:t>—[Luke 22:59-62].</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3496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fade">
                                      <p:cBhvr>
                                        <p:cTn id="40" dur="500"/>
                                        <p:tgtEl>
                                          <p:spTgt spid="3">
                                            <p:txEl>
                                              <p:pRg st="8" end="8"/>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500"/>
                                        <p:tgtEl>
                                          <p:spTgt spid="3">
                                            <p:txEl>
                                              <p:pRg st="9" end="9"/>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10" end="10"/>
                                            </p:txEl>
                                          </p:spTgt>
                                        </p:tgtEl>
                                        <p:attrNameLst>
                                          <p:attrName>style.visibility</p:attrName>
                                        </p:attrNameLst>
                                      </p:cBhvr>
                                      <p:to>
                                        <p:strVal val="visible"/>
                                      </p:to>
                                    </p:set>
                                    <p:animEffect transition="in" filter="fade">
                                      <p:cBhvr>
                                        <p:cTn id="46"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121E8-A15B-0FC7-71EE-98B8D94F9459}"/>
              </a:ext>
            </a:extLst>
          </p:cNvPr>
          <p:cNvSpPr>
            <a:spLocks noGrp="1"/>
          </p:cNvSpPr>
          <p:nvPr>
            <p:ph type="title"/>
          </p:nvPr>
        </p:nvSpPr>
        <p:spPr/>
        <p:txBody>
          <a:bodyPr/>
          <a:lstStyle/>
          <a:p>
            <a:r>
              <a:rPr lang="en-US" b="1" dirty="0">
                <a:latin typeface="+mn-lt"/>
              </a:rPr>
              <a:t>See Jesus’ </a:t>
            </a:r>
            <a:r>
              <a:rPr lang="en-US" b="1" dirty="0">
                <a:solidFill>
                  <a:srgbClr val="FF0000"/>
                </a:solidFill>
                <a:latin typeface="+mn-lt"/>
              </a:rPr>
              <a:t>LOVING MERCY </a:t>
            </a:r>
            <a:endParaRPr lang="en-US" b="1" dirty="0">
              <a:latin typeface="+mn-lt"/>
            </a:endParaRPr>
          </a:p>
        </p:txBody>
      </p:sp>
      <p:sp>
        <p:nvSpPr>
          <p:cNvPr id="3" name="Text Placeholder 2">
            <a:extLst>
              <a:ext uri="{FF2B5EF4-FFF2-40B4-BE49-F238E27FC236}">
                <a16:creationId xmlns:a16="http://schemas.microsoft.com/office/drawing/2014/main" id="{7CB3021A-A18F-CE95-6A20-2EB617779E2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917438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FF4E45-BD8B-1A61-3F97-F3293AFF612C}"/>
              </a:ext>
            </a:extLst>
          </p:cNvPr>
          <p:cNvPicPr>
            <a:picLocks noChangeAspect="1"/>
          </p:cNvPicPr>
          <p:nvPr/>
        </p:nvPicPr>
        <p:blipFill rotWithShape="1">
          <a:blip r:embed="rId2"/>
          <a:srcRect l="13080" r="34072" b="-1"/>
          <a:stretch/>
        </p:blipFill>
        <p:spPr>
          <a:xfrm>
            <a:off x="1" y="10"/>
            <a:ext cx="5724938" cy="6857990"/>
          </a:xfrm>
          <a:prstGeom prst="rect">
            <a:avLst/>
          </a:prstGeom>
        </p:spPr>
      </p:pic>
      <p:sp>
        <p:nvSpPr>
          <p:cNvPr id="3" name="TextBox 2">
            <a:extLst>
              <a:ext uri="{FF2B5EF4-FFF2-40B4-BE49-F238E27FC236}">
                <a16:creationId xmlns:a16="http://schemas.microsoft.com/office/drawing/2014/main" id="{DC41D5CF-2668-8586-9964-441FFEE06542}"/>
              </a:ext>
            </a:extLst>
          </p:cNvPr>
          <p:cNvSpPr txBox="1"/>
          <p:nvPr/>
        </p:nvSpPr>
        <p:spPr>
          <a:xfrm>
            <a:off x="6096000" y="271048"/>
            <a:ext cx="5888653" cy="6315903"/>
          </a:xfrm>
          <a:prstGeom prst="rect">
            <a:avLst/>
          </a:prstGeom>
        </p:spPr>
        <p:txBody>
          <a:bodyPr vert="horz" lIns="91440" tIns="45720" rIns="91440" bIns="45720" rtlCol="0">
            <a:normAutofit/>
          </a:bodyPr>
          <a:lstStyle/>
          <a:p>
            <a:pPr marL="285750" indent="-228600">
              <a:lnSpc>
                <a:spcPct val="90000"/>
              </a:lnSpc>
              <a:buFont typeface="Arial" panose="020B0604020202020204" pitchFamily="34" charset="0"/>
              <a:buChar char="•"/>
            </a:pPr>
            <a:r>
              <a:rPr lang="en-US" sz="4000" dirty="0">
                <a:effectLst/>
              </a:rPr>
              <a:t>For His </a:t>
            </a:r>
            <a:r>
              <a:rPr lang="en-US" sz="4000" b="1" dirty="0">
                <a:effectLst/>
              </a:rPr>
              <a:t>MOTHER</a:t>
            </a:r>
            <a:r>
              <a:rPr lang="en-US" sz="4000" dirty="0">
                <a:effectLst/>
              </a:rPr>
              <a:t> </a:t>
            </a:r>
            <a:r>
              <a:rPr lang="en-US" sz="4000" b="1" i="1" dirty="0">
                <a:solidFill>
                  <a:srgbClr val="FF0000"/>
                </a:solidFill>
                <a:effectLst/>
              </a:rPr>
              <a:t>(“Woman, behold thy son...”)</a:t>
            </a:r>
            <a:endParaRPr lang="en-US" sz="4000" dirty="0">
              <a:solidFill>
                <a:srgbClr val="FF0000"/>
              </a:solidFill>
              <a:effectLst/>
            </a:endParaRPr>
          </a:p>
          <a:p>
            <a:pPr marL="285750" indent="-228600">
              <a:lnSpc>
                <a:spcPct val="90000"/>
              </a:lnSpc>
              <a:buFont typeface="Arial" panose="020B0604020202020204" pitchFamily="34" charset="0"/>
              <a:buChar char="•"/>
            </a:pPr>
            <a:r>
              <a:rPr lang="en-US" sz="4000" dirty="0">
                <a:effectLst/>
              </a:rPr>
              <a:t>For the </a:t>
            </a:r>
            <a:r>
              <a:rPr lang="en-US" sz="4000" b="1" dirty="0">
                <a:effectLst/>
              </a:rPr>
              <a:t>penitent THIEF </a:t>
            </a:r>
            <a:br>
              <a:rPr lang="en-US" sz="4000" dirty="0">
                <a:effectLst/>
              </a:rPr>
            </a:br>
            <a:r>
              <a:rPr lang="en-US" sz="4000" b="1" i="1" dirty="0">
                <a:solidFill>
                  <a:srgbClr val="FF0000"/>
                </a:solidFill>
                <a:effectLst/>
              </a:rPr>
              <a:t>(“This day… with Me in paradise.”)</a:t>
            </a:r>
            <a:endParaRPr lang="en-US" sz="4000" dirty="0">
              <a:solidFill>
                <a:srgbClr val="FF0000"/>
              </a:solidFill>
              <a:effectLst/>
            </a:endParaRPr>
          </a:p>
          <a:p>
            <a:pPr marL="285750" indent="-228600">
              <a:lnSpc>
                <a:spcPct val="90000"/>
              </a:lnSpc>
              <a:buFont typeface="Arial" panose="020B0604020202020204" pitchFamily="34" charset="0"/>
              <a:buChar char="•"/>
            </a:pPr>
            <a:r>
              <a:rPr lang="en-US" sz="4000" dirty="0">
                <a:effectLst/>
              </a:rPr>
              <a:t>For hostile </a:t>
            </a:r>
            <a:r>
              <a:rPr lang="en-US" sz="4000" b="1" dirty="0">
                <a:effectLst/>
              </a:rPr>
              <a:t>MOB</a:t>
            </a:r>
            <a:r>
              <a:rPr lang="en-US" sz="4000" dirty="0">
                <a:effectLst/>
              </a:rPr>
              <a:t>, mercy! </a:t>
            </a:r>
            <a:br>
              <a:rPr lang="en-US" sz="4000" dirty="0">
                <a:effectLst/>
              </a:rPr>
            </a:br>
            <a:r>
              <a:rPr lang="en-US" sz="4000" b="1" i="1" dirty="0">
                <a:solidFill>
                  <a:srgbClr val="FF0000"/>
                </a:solidFill>
                <a:effectLst/>
              </a:rPr>
              <a:t>(“Father, forgive them…”).</a:t>
            </a:r>
            <a:endParaRPr lang="en-US" sz="4000" dirty="0">
              <a:solidFill>
                <a:srgbClr val="FF0000"/>
              </a:solidFill>
              <a:effectLst/>
            </a:endParaRPr>
          </a:p>
          <a:p>
            <a:pPr marL="285750" indent="-228600">
              <a:lnSpc>
                <a:spcPct val="90000"/>
              </a:lnSpc>
              <a:spcAft>
                <a:spcPts val="800"/>
              </a:spcAft>
              <a:buFont typeface="Arial" panose="020B0604020202020204" pitchFamily="34" charset="0"/>
              <a:buChar char="•"/>
            </a:pPr>
            <a:r>
              <a:rPr lang="en-US" sz="4000" dirty="0">
                <a:effectLst/>
              </a:rPr>
              <a:t>For the </a:t>
            </a:r>
            <a:r>
              <a:rPr lang="en-US" sz="4000" b="1" dirty="0">
                <a:effectLst/>
              </a:rPr>
              <a:t>DISCOURAGED</a:t>
            </a:r>
            <a:r>
              <a:rPr lang="en-US" sz="4000" dirty="0">
                <a:effectLst/>
              </a:rPr>
              <a:t> </a:t>
            </a:r>
            <a:r>
              <a:rPr lang="en-US" sz="4000" b="1" dirty="0">
                <a:solidFill>
                  <a:srgbClr val="FF0000"/>
                </a:solidFill>
                <a:effectLst/>
              </a:rPr>
              <a:t>(Lk. 23:48-49) (Psalm 22).</a:t>
            </a:r>
          </a:p>
        </p:txBody>
      </p:sp>
    </p:spTree>
    <p:extLst>
      <p:ext uri="{BB962C8B-B14F-4D97-AF65-F5344CB8AC3E}">
        <p14:creationId xmlns:p14="http://schemas.microsoft.com/office/powerpoint/2010/main" val="115162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3B71E-A4DA-A126-B0F3-342E98A10270}"/>
              </a:ext>
            </a:extLst>
          </p:cNvPr>
          <p:cNvSpPr>
            <a:spLocks noGrp="1"/>
          </p:cNvSpPr>
          <p:nvPr>
            <p:ph type="title"/>
          </p:nvPr>
        </p:nvSpPr>
        <p:spPr/>
        <p:txBody>
          <a:bodyPr/>
          <a:lstStyle/>
          <a:p>
            <a:r>
              <a:rPr lang="en-US" b="1" dirty="0">
                <a:latin typeface="+mn-lt"/>
              </a:rPr>
              <a:t>See </a:t>
            </a:r>
            <a:r>
              <a:rPr lang="en-US" b="1" dirty="0">
                <a:solidFill>
                  <a:srgbClr val="FF0000"/>
                </a:solidFill>
                <a:latin typeface="+mn-lt"/>
              </a:rPr>
              <a:t>OUR CROSS!</a:t>
            </a:r>
            <a:endParaRPr lang="en-US" b="1" dirty="0">
              <a:latin typeface="+mn-lt"/>
            </a:endParaRPr>
          </a:p>
        </p:txBody>
      </p:sp>
      <p:sp>
        <p:nvSpPr>
          <p:cNvPr id="3" name="Text Placeholder 2">
            <a:extLst>
              <a:ext uri="{FF2B5EF4-FFF2-40B4-BE49-F238E27FC236}">
                <a16:creationId xmlns:a16="http://schemas.microsoft.com/office/drawing/2014/main" id="{53574AA2-2453-35E4-34DA-EF8C6553404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9358455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E0D60ECE-8986-45DC-B7FE-EC7699B46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38829" cy="5840278"/>
          </a:xfrm>
          <a:custGeom>
            <a:avLst/>
            <a:gdLst>
              <a:gd name="connsiteX0" fmla="*/ 0 w 5438829"/>
              <a:gd name="connsiteY0" fmla="*/ 0 h 5840278"/>
              <a:gd name="connsiteX1" fmla="*/ 4466700 w 5438829"/>
              <a:gd name="connsiteY1" fmla="*/ 0 h 5840278"/>
              <a:gd name="connsiteX2" fmla="*/ 4652178 w 5438829"/>
              <a:gd name="connsiteY2" fmla="*/ 204077 h 5840278"/>
              <a:gd name="connsiteX3" fmla="*/ 5438829 w 5438829"/>
              <a:gd name="connsiteY3" fmla="*/ 2395363 h 5840278"/>
              <a:gd name="connsiteX4" fmla="*/ 1993914 w 5438829"/>
              <a:gd name="connsiteY4" fmla="*/ 5840278 h 5840278"/>
              <a:gd name="connsiteX5" fmla="*/ 67829 w 5438829"/>
              <a:gd name="connsiteY5" fmla="*/ 5251941 h 5840278"/>
              <a:gd name="connsiteX6" fmla="*/ 0 w 5438829"/>
              <a:gd name="connsiteY6" fmla="*/ 5201220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8829" h="5840278">
                <a:moveTo>
                  <a:pt x="0" y="0"/>
                </a:moveTo>
                <a:lnTo>
                  <a:pt x="4466700" y="0"/>
                </a:lnTo>
                <a:lnTo>
                  <a:pt x="4652178" y="204077"/>
                </a:lnTo>
                <a:cubicBezTo>
                  <a:pt x="5143616" y="799562"/>
                  <a:pt x="5438829" y="1562987"/>
                  <a:pt x="5438829" y="2395363"/>
                </a:cubicBezTo>
                <a:cubicBezTo>
                  <a:pt x="5438829" y="4297937"/>
                  <a:pt x="3896488" y="5840278"/>
                  <a:pt x="1993914" y="5840278"/>
                </a:cubicBezTo>
                <a:cubicBezTo>
                  <a:pt x="1280449" y="5840278"/>
                  <a:pt x="617641" y="5623387"/>
                  <a:pt x="67829" y="5251941"/>
                </a:cubicBezTo>
                <a:lnTo>
                  <a:pt x="0" y="520122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96964194-5878-40D2-8EC0-DDC58387F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69134" cy="5654940"/>
          </a:xfrm>
          <a:custGeom>
            <a:avLst/>
            <a:gdLst>
              <a:gd name="connsiteX0" fmla="*/ 0 w 5269134"/>
              <a:gd name="connsiteY0" fmla="*/ 0 h 5654940"/>
              <a:gd name="connsiteX1" fmla="*/ 4227767 w 5269134"/>
              <a:gd name="connsiteY1" fmla="*/ 0 h 5654940"/>
              <a:gd name="connsiteX2" fmla="*/ 4312042 w 5269134"/>
              <a:gd name="connsiteY2" fmla="*/ 76595 h 5654940"/>
              <a:gd name="connsiteX3" fmla="*/ 5269134 w 5269134"/>
              <a:gd name="connsiteY3" fmla="*/ 2387221 h 5654940"/>
              <a:gd name="connsiteX4" fmla="*/ 2001415 w 5269134"/>
              <a:gd name="connsiteY4" fmla="*/ 5654940 h 5654940"/>
              <a:gd name="connsiteX5" fmla="*/ 198928 w 5269134"/>
              <a:gd name="connsiteY5" fmla="*/ 5113274 h 5654940"/>
              <a:gd name="connsiteX6" fmla="*/ 0 w 5269134"/>
              <a:gd name="connsiteY6" fmla="*/ 4969563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134" h="5654940">
                <a:moveTo>
                  <a:pt x="0" y="0"/>
                </a:moveTo>
                <a:lnTo>
                  <a:pt x="4227767" y="0"/>
                </a:lnTo>
                <a:lnTo>
                  <a:pt x="4312042" y="76595"/>
                </a:lnTo>
                <a:cubicBezTo>
                  <a:pt x="4903383" y="667936"/>
                  <a:pt x="5269134" y="1484866"/>
                  <a:pt x="5269134" y="2387221"/>
                </a:cubicBezTo>
                <a:cubicBezTo>
                  <a:pt x="5269134" y="4191932"/>
                  <a:pt x="3806126" y="5654940"/>
                  <a:pt x="2001415" y="5654940"/>
                </a:cubicBezTo>
                <a:cubicBezTo>
                  <a:pt x="1335223" y="5654940"/>
                  <a:pt x="715593" y="5455584"/>
                  <a:pt x="198928" y="5113274"/>
                </a:cubicBezTo>
                <a:lnTo>
                  <a:pt x="0" y="496956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Content Placeholder 1">
            <a:extLst>
              <a:ext uri="{FF2B5EF4-FFF2-40B4-BE49-F238E27FC236}">
                <a16:creationId xmlns:a16="http://schemas.microsoft.com/office/drawing/2014/main" id="{357BB7FE-696B-1692-1495-1F72FF99FFA3}"/>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5843588" y="238125"/>
            <a:ext cx="6229350" cy="6229350"/>
          </a:xfrm>
          <a:prstGeom prst="rect">
            <a:avLst/>
          </a:prstGeom>
        </p:spPr>
      </p:pic>
      <p:pic>
        <p:nvPicPr>
          <p:cNvPr id="5" name="Picture 4">
            <a:extLst>
              <a:ext uri="{FF2B5EF4-FFF2-40B4-BE49-F238E27FC236}">
                <a16:creationId xmlns:a16="http://schemas.microsoft.com/office/drawing/2014/main" id="{874CEAEF-E739-D3CB-F1BC-F860489F9A03}"/>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r="12235" b="14382"/>
          <a:stretch/>
        </p:blipFill>
        <p:spPr>
          <a:xfrm>
            <a:off x="-21070" y="-1"/>
            <a:ext cx="5766777" cy="6858000"/>
          </a:xfrm>
          <a:prstGeom prst="rect">
            <a:avLst/>
          </a:prstGeom>
        </p:spPr>
      </p:pic>
    </p:spTree>
    <p:extLst>
      <p:ext uri="{BB962C8B-B14F-4D97-AF65-F5344CB8AC3E}">
        <p14:creationId xmlns:p14="http://schemas.microsoft.com/office/powerpoint/2010/main" val="684120872"/>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E28984-1747-4B6B-CDF0-7449A26FC32C}"/>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t="4334" r="-1" b="-1"/>
          <a:stretch/>
        </p:blipFill>
        <p:spPr>
          <a:xfrm>
            <a:off x="321733" y="321733"/>
            <a:ext cx="11548534" cy="6214534"/>
          </a:xfrm>
          <a:prstGeom prst="rect">
            <a:avLst/>
          </a:prstGeom>
        </p:spPr>
      </p:pic>
    </p:spTree>
    <p:extLst>
      <p:ext uri="{BB962C8B-B14F-4D97-AF65-F5344CB8AC3E}">
        <p14:creationId xmlns:p14="http://schemas.microsoft.com/office/powerpoint/2010/main" val="2370287132"/>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8F7DCA-3C33-5860-45F9-B1B8BF8F59D1}"/>
              </a:ext>
            </a:extLst>
          </p:cNvPr>
          <p:cNvSpPr>
            <a:spLocks noGrp="1"/>
          </p:cNvSpPr>
          <p:nvPr>
            <p:ph idx="1"/>
          </p:nvPr>
        </p:nvSpPr>
        <p:spPr>
          <a:xfrm>
            <a:off x="397565" y="0"/>
            <a:ext cx="11396870" cy="6858000"/>
          </a:xfrm>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n-US" sz="2900" dirty="0"/>
              <a:t>Mark 10:17-22 KJV  </a:t>
            </a:r>
            <a:br>
              <a:rPr lang="en-US" sz="2900" dirty="0"/>
            </a:br>
            <a:r>
              <a:rPr lang="en-US" sz="2900" b="1" dirty="0"/>
              <a:t>And when he was gone forth into the way, there came one running, and kneeled to him, and asked him, Good Master, what shall I do that I may inherit eternal life?  (18)  And Jesus said unto him, Why </a:t>
            </a:r>
            <a:r>
              <a:rPr lang="en-US" sz="2900" b="1" dirty="0" err="1"/>
              <a:t>callest</a:t>
            </a:r>
            <a:r>
              <a:rPr lang="en-US" sz="2900" b="1" dirty="0"/>
              <a:t> thou me good? there is none good but one, that is, God.  (19)  Thou </a:t>
            </a:r>
            <a:r>
              <a:rPr lang="en-US" sz="2900" b="1" dirty="0" err="1"/>
              <a:t>knowest</a:t>
            </a:r>
            <a:r>
              <a:rPr lang="en-US" sz="2900" b="1" dirty="0"/>
              <a:t> the commandments, Do not commit adultery, Do not kill, Do not steal, Do not bear false witness, Defraud not, </a:t>
            </a:r>
            <a:r>
              <a:rPr lang="en-US" sz="2900" b="1" dirty="0" err="1"/>
              <a:t>Honour</a:t>
            </a:r>
            <a:r>
              <a:rPr lang="en-US" sz="2900" b="1" dirty="0"/>
              <a:t> thy father and mother.  (20)  And he answered and said unto him, Master, all these have I observed from my youth.  </a:t>
            </a:r>
          </a:p>
          <a:p>
            <a:pPr marL="0" indent="0">
              <a:buNone/>
            </a:pPr>
            <a:r>
              <a:rPr lang="en-US" sz="2900" b="1" dirty="0"/>
              <a:t>(21)  Then Jesus beholding him loved him, and said unto him, One thing thou </a:t>
            </a:r>
            <a:r>
              <a:rPr lang="en-US" sz="2900" b="1" dirty="0" err="1"/>
              <a:t>lackest</a:t>
            </a:r>
            <a:r>
              <a:rPr lang="en-US" sz="2900" b="1" dirty="0"/>
              <a:t>: go thy way, </a:t>
            </a:r>
            <a:r>
              <a:rPr lang="en-US" sz="2900" b="1" u="sng" dirty="0"/>
              <a:t>sell whatsoever thou hast, and give to the poor,</a:t>
            </a:r>
            <a:r>
              <a:rPr lang="en-US" sz="2900" b="1" dirty="0"/>
              <a:t> and thou shalt have treasure in heaven: and </a:t>
            </a:r>
            <a:r>
              <a:rPr lang="en-US" sz="2900" b="1" dirty="0">
                <a:solidFill>
                  <a:srgbClr val="FF0000"/>
                </a:solidFill>
              </a:rPr>
              <a:t>come, take up the cross, and follow me.</a:t>
            </a:r>
            <a:r>
              <a:rPr lang="en-US" sz="2900" b="1" dirty="0"/>
              <a:t>  (22)  And he was sad at that saying, and went away grieved: for he had great possessions.</a:t>
            </a:r>
          </a:p>
          <a:p>
            <a:pPr algn="ctr"/>
            <a:r>
              <a:rPr lang="en-US" b="1" dirty="0">
                <a:solidFill>
                  <a:schemeClr val="accent1">
                    <a:lumMod val="75000"/>
                  </a:schemeClr>
                </a:solidFill>
                <a:latin typeface="Arial Black" panose="020B0A04020102020204" pitchFamily="34" charset="0"/>
              </a:rPr>
              <a:t>WAS LORD TOO HARD?  ASK TOO MUCH? </a:t>
            </a:r>
            <a:br>
              <a:rPr lang="en-US" b="1" dirty="0">
                <a:solidFill>
                  <a:schemeClr val="accent1">
                    <a:lumMod val="75000"/>
                  </a:schemeClr>
                </a:solidFill>
                <a:latin typeface="Arial Black" panose="020B0A04020102020204" pitchFamily="34" charset="0"/>
              </a:rPr>
            </a:br>
            <a:r>
              <a:rPr lang="en-US" b="1" dirty="0">
                <a:solidFill>
                  <a:schemeClr val="accent1">
                    <a:lumMod val="75000"/>
                  </a:schemeClr>
                </a:solidFill>
                <a:latin typeface="Arial Black" panose="020B0A04020102020204" pitchFamily="34" charset="0"/>
              </a:rPr>
              <a:t>GLAD NOT TALKING TO US??</a:t>
            </a:r>
          </a:p>
        </p:txBody>
      </p:sp>
    </p:spTree>
    <p:extLst>
      <p:ext uri="{BB962C8B-B14F-4D97-AF65-F5344CB8AC3E}">
        <p14:creationId xmlns:p14="http://schemas.microsoft.com/office/powerpoint/2010/main" val="247143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8F7DCA-3C33-5860-45F9-B1B8BF8F59D1}"/>
              </a:ext>
            </a:extLst>
          </p:cNvPr>
          <p:cNvSpPr>
            <a:spLocks noGrp="1"/>
          </p:cNvSpPr>
          <p:nvPr>
            <p:ph idx="1"/>
          </p:nvPr>
        </p:nvSpPr>
        <p:spPr>
          <a:xfrm>
            <a:off x="265043" y="115956"/>
            <a:ext cx="11714922" cy="6626087"/>
          </a:xfrm>
        </p:spPr>
        <p:style>
          <a:lnRef idx="2">
            <a:schemeClr val="dk1"/>
          </a:lnRef>
          <a:fillRef idx="1">
            <a:schemeClr val="lt1"/>
          </a:fillRef>
          <a:effectRef idx="0">
            <a:schemeClr val="dk1"/>
          </a:effectRef>
          <a:fontRef idx="minor">
            <a:schemeClr val="dk1"/>
          </a:fontRef>
        </p:style>
        <p:txBody>
          <a:bodyPr>
            <a:normAutofit fontScale="92500"/>
          </a:bodyPr>
          <a:lstStyle/>
          <a:p>
            <a:pPr marL="0" indent="0">
              <a:buNone/>
            </a:pPr>
            <a:r>
              <a:rPr lang="en-US" b="1" dirty="0"/>
              <a:t>Mark 8:31-38 KJV  </a:t>
            </a:r>
            <a:br>
              <a:rPr lang="en-US" b="1" dirty="0"/>
            </a:br>
            <a:r>
              <a:rPr lang="en-US" b="1" dirty="0"/>
              <a:t>And he began to teach them, that </a:t>
            </a:r>
            <a:r>
              <a:rPr lang="en-US" b="1" u="sng" dirty="0"/>
              <a:t>the Son of man must suffer many things, and be rejected of the elders, and of the chief priests, and scribes, and be killed</a:t>
            </a:r>
            <a:r>
              <a:rPr lang="en-US" b="1" dirty="0"/>
              <a:t>, and after three days rise again.  (32)  And he </a:t>
            </a:r>
            <a:r>
              <a:rPr lang="en-US" b="1" dirty="0" err="1"/>
              <a:t>spake</a:t>
            </a:r>
            <a:r>
              <a:rPr lang="en-US" b="1" dirty="0"/>
              <a:t> that saying openly. And Peter took him, and began to </a:t>
            </a:r>
            <a:r>
              <a:rPr lang="en-US" b="1" u="sng" dirty="0"/>
              <a:t>rebuke</a:t>
            </a:r>
            <a:r>
              <a:rPr lang="en-US" b="1" dirty="0"/>
              <a:t> him.  (33)  But when he had turned about and looked on his disciples, he rebuked Peter, saying, Get thee behind me, </a:t>
            </a:r>
            <a:r>
              <a:rPr lang="en-US" b="1" u="sng" dirty="0"/>
              <a:t>Satan</a:t>
            </a:r>
            <a:r>
              <a:rPr lang="en-US" b="1" dirty="0"/>
              <a:t>: for thou </a:t>
            </a:r>
            <a:r>
              <a:rPr lang="en-US" b="1" dirty="0" err="1"/>
              <a:t>savourest</a:t>
            </a:r>
            <a:r>
              <a:rPr lang="en-US" b="1" dirty="0"/>
              <a:t> not the things that be of God, but the things that be of men.  </a:t>
            </a:r>
          </a:p>
          <a:p>
            <a:pPr marL="0" indent="0">
              <a:buNone/>
            </a:pPr>
            <a:r>
              <a:rPr lang="en-US" b="1" dirty="0"/>
              <a:t>(34)  And when he had called the people unto him with his disciples also, he said unto them, </a:t>
            </a:r>
            <a:r>
              <a:rPr lang="en-US" b="1" dirty="0">
                <a:solidFill>
                  <a:srgbClr val="FF0000"/>
                </a:solidFill>
              </a:rPr>
              <a:t>Whosoever will come after me, let him deny himself, and take up his cross, and follow me.  </a:t>
            </a:r>
            <a:r>
              <a:rPr lang="en-US" b="1" dirty="0"/>
              <a:t>(35)  For whosoever will save </a:t>
            </a:r>
            <a:r>
              <a:rPr lang="en-US" b="1" u="sng" dirty="0"/>
              <a:t>his life</a:t>
            </a:r>
            <a:r>
              <a:rPr lang="en-US" b="1" dirty="0"/>
              <a:t> shall lose it; but whosoever shall lose his life for my sake and the gospel's, the same shall save it.  </a:t>
            </a:r>
          </a:p>
          <a:p>
            <a:pPr marL="0" indent="0">
              <a:buNone/>
            </a:pPr>
            <a:r>
              <a:rPr lang="en-US" b="1" dirty="0"/>
              <a:t>(36)  For what shall it profit a man, if he shall gain </a:t>
            </a:r>
            <a:r>
              <a:rPr lang="en-US" b="1" u="sng" dirty="0"/>
              <a:t>the whole world</a:t>
            </a:r>
            <a:r>
              <a:rPr lang="en-US" b="1" dirty="0"/>
              <a:t>, and lose his own soul?  (37)  Or what shall a man give in exchange for his soul?  (38)  Whosoever therefore shall be ashamed of me and of my words in this adulterous and sinful generation; of him also shall the Son of man be ashamed, when he cometh in the glory of his Father with the holy angels.</a:t>
            </a:r>
          </a:p>
          <a:p>
            <a:pPr algn="ctr"/>
            <a:r>
              <a:rPr lang="en-US" sz="3000" b="1" dirty="0">
                <a:solidFill>
                  <a:srgbClr val="FF0000"/>
                </a:solidFill>
                <a:latin typeface="Arial Black" panose="020B0A04020102020204" pitchFamily="34" charset="0"/>
              </a:rPr>
              <a:t>“God Would Never Expect Us To…” </a:t>
            </a:r>
            <a:r>
              <a:rPr lang="en-US" sz="3000" b="1" i="1" dirty="0">
                <a:solidFill>
                  <a:srgbClr val="FF0000"/>
                </a:solidFill>
                <a:latin typeface="Arial Black" panose="020B0A04020102020204" pitchFamily="34" charset="0"/>
              </a:rPr>
              <a:t>YES HE DOES!</a:t>
            </a:r>
          </a:p>
        </p:txBody>
      </p:sp>
    </p:spTree>
    <p:extLst>
      <p:ext uri="{BB962C8B-B14F-4D97-AF65-F5344CB8AC3E}">
        <p14:creationId xmlns:p14="http://schemas.microsoft.com/office/powerpoint/2010/main" val="1492285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8F7DCA-3C33-5860-45F9-B1B8BF8F59D1}"/>
              </a:ext>
            </a:extLst>
          </p:cNvPr>
          <p:cNvSpPr>
            <a:spLocks noGrp="1"/>
          </p:cNvSpPr>
          <p:nvPr>
            <p:ph idx="1"/>
          </p:nvPr>
        </p:nvSpPr>
        <p:spPr>
          <a:xfrm>
            <a:off x="245165" y="159026"/>
            <a:ext cx="11701670" cy="6546574"/>
          </a:xfrm>
        </p:spPr>
        <p:style>
          <a:lnRef idx="2">
            <a:schemeClr val="dk1"/>
          </a:lnRef>
          <a:fillRef idx="1">
            <a:schemeClr val="lt1"/>
          </a:fillRef>
          <a:effectRef idx="0">
            <a:schemeClr val="dk1"/>
          </a:effectRef>
          <a:fontRef idx="minor">
            <a:schemeClr val="dk1"/>
          </a:fontRef>
        </p:style>
        <p:txBody>
          <a:bodyPr>
            <a:normAutofit lnSpcReduction="10000"/>
          </a:bodyPr>
          <a:lstStyle/>
          <a:p>
            <a:pPr marL="0" indent="0">
              <a:buNone/>
            </a:pPr>
            <a:r>
              <a:rPr lang="en-US" sz="3200" b="1" dirty="0"/>
              <a:t>Matthew 10:34-39 KJV  </a:t>
            </a:r>
            <a:br>
              <a:rPr lang="en-US" sz="3200" b="1" dirty="0"/>
            </a:br>
            <a:r>
              <a:rPr lang="en-US" sz="3600" b="1" dirty="0"/>
              <a:t>Think not that I am come to send peace on earth: I came not to send peace, but a sword.  (35)  For I am come to set a man at variance against his father, and the daughter against her mother, and the daughter in law against her mother in law.  (36)  And a man's foes shall be they of his own household.  </a:t>
            </a:r>
          </a:p>
          <a:p>
            <a:pPr marL="0" indent="0" algn="ctr">
              <a:buNone/>
            </a:pPr>
            <a:r>
              <a:rPr lang="en-US" sz="3600" b="1" dirty="0"/>
              <a:t>(37)  He that loveth father or mother more than me is not worthy of me: and he that loveth son or daughter more than me is not worthy of me.  (38)  </a:t>
            </a:r>
            <a:r>
              <a:rPr lang="en-US" sz="3600" b="1" dirty="0">
                <a:solidFill>
                  <a:srgbClr val="FF0000"/>
                </a:solidFill>
              </a:rPr>
              <a:t>And he that taketh not his cross, and </a:t>
            </a:r>
            <a:r>
              <a:rPr lang="en-US" sz="3600" b="1" dirty="0" err="1">
                <a:solidFill>
                  <a:srgbClr val="FF0000"/>
                </a:solidFill>
              </a:rPr>
              <a:t>followeth</a:t>
            </a:r>
            <a:r>
              <a:rPr lang="en-US" sz="3600" b="1" dirty="0">
                <a:solidFill>
                  <a:srgbClr val="FF0000"/>
                </a:solidFill>
              </a:rPr>
              <a:t> after me, is not worthy of me.  </a:t>
            </a:r>
            <a:r>
              <a:rPr lang="en-US" sz="3600" b="1" dirty="0"/>
              <a:t>(39)  He that </a:t>
            </a:r>
            <a:r>
              <a:rPr lang="en-US" sz="3600" b="1" dirty="0" err="1"/>
              <a:t>findeth</a:t>
            </a:r>
            <a:r>
              <a:rPr lang="en-US" sz="3600" b="1" dirty="0"/>
              <a:t> his life shall lose it: and he that </a:t>
            </a:r>
            <a:r>
              <a:rPr lang="en-US" sz="3600" b="1" dirty="0" err="1"/>
              <a:t>loseth</a:t>
            </a:r>
            <a:r>
              <a:rPr lang="en-US" sz="3600" b="1" dirty="0"/>
              <a:t> his life for my sake shall find it.</a:t>
            </a:r>
          </a:p>
          <a:p>
            <a:pPr marL="0" indent="0" algn="ctr">
              <a:buNone/>
            </a:pPr>
            <a:r>
              <a:rPr lang="en-US" sz="3600" b="1" dirty="0">
                <a:solidFill>
                  <a:schemeClr val="accent1">
                    <a:lumMod val="75000"/>
                  </a:schemeClr>
                </a:solidFill>
                <a:latin typeface="Arial Black" panose="020B0A04020102020204" pitchFamily="34" charset="0"/>
              </a:rPr>
              <a:t>“MY FAMILY COMES FIRST!...”</a:t>
            </a:r>
          </a:p>
        </p:txBody>
      </p:sp>
    </p:spTree>
    <p:extLst>
      <p:ext uri="{BB962C8B-B14F-4D97-AF65-F5344CB8AC3E}">
        <p14:creationId xmlns:p14="http://schemas.microsoft.com/office/powerpoint/2010/main" val="53558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FD7E17-731D-C58D-53EC-B975217702B9}"/>
              </a:ext>
            </a:extLst>
          </p:cNvPr>
          <p:cNvSpPr>
            <a:spLocks noGrp="1"/>
          </p:cNvSpPr>
          <p:nvPr>
            <p:ph idx="1"/>
          </p:nvPr>
        </p:nvSpPr>
        <p:spPr>
          <a:xfrm>
            <a:off x="838200" y="437322"/>
            <a:ext cx="10515600" cy="5989982"/>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n-US" sz="3200" dirty="0"/>
              <a:t>Mark 10:28-31 KJV  </a:t>
            </a:r>
            <a:br>
              <a:rPr lang="en-US" sz="3200" dirty="0"/>
            </a:br>
            <a:r>
              <a:rPr lang="en-US" sz="3600" b="1" dirty="0"/>
              <a:t>Then Peter began to say unto him, Lo, we have left all, and have followed thee.  (29)  And Jesus answered and said, Verily I say unto you, There is no man that hath left house, or brethren, or sisters, or father, or mother, or wife, or children, or lands, for my sake, and the gospel's,  (30)  </a:t>
            </a:r>
            <a:r>
              <a:rPr lang="en-US" sz="3600" b="1" dirty="0">
                <a:solidFill>
                  <a:srgbClr val="FFFF00"/>
                </a:solidFill>
              </a:rPr>
              <a:t>But he shall receive an hundredfold </a:t>
            </a:r>
            <a:r>
              <a:rPr lang="en-US" sz="3600" b="1" u="sng" dirty="0">
                <a:solidFill>
                  <a:srgbClr val="FFFF00"/>
                </a:solidFill>
              </a:rPr>
              <a:t>now</a:t>
            </a:r>
            <a:r>
              <a:rPr lang="en-US" sz="3600" b="1" dirty="0">
                <a:solidFill>
                  <a:srgbClr val="FFFF00"/>
                </a:solidFill>
              </a:rPr>
              <a:t> in this time, houses, and brethren, and sisters, and mothers, and children, and lands, with persecutions; and </a:t>
            </a:r>
            <a:r>
              <a:rPr lang="en-US" sz="3600" b="1" u="sng" dirty="0">
                <a:solidFill>
                  <a:srgbClr val="FFFF00"/>
                </a:solidFill>
              </a:rPr>
              <a:t>in the world to come</a:t>
            </a:r>
            <a:r>
              <a:rPr lang="en-US" sz="3600" b="1" dirty="0">
                <a:solidFill>
                  <a:srgbClr val="FFFF00"/>
                </a:solidFill>
              </a:rPr>
              <a:t> eternal life.</a:t>
            </a:r>
            <a:r>
              <a:rPr lang="en-US" sz="3600" b="1" dirty="0"/>
              <a:t>  (31)  But many that are first shall be last; and the last first.</a:t>
            </a:r>
            <a:endParaRPr lang="en-US" sz="3200" b="1" dirty="0"/>
          </a:p>
        </p:txBody>
      </p:sp>
    </p:spTree>
    <p:extLst>
      <p:ext uri="{BB962C8B-B14F-4D97-AF65-F5344CB8AC3E}">
        <p14:creationId xmlns:p14="http://schemas.microsoft.com/office/powerpoint/2010/main" val="11217630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8F7DCA-3C33-5860-45F9-B1B8BF8F59D1}"/>
              </a:ext>
            </a:extLst>
          </p:cNvPr>
          <p:cNvSpPr>
            <a:spLocks noGrp="1"/>
          </p:cNvSpPr>
          <p:nvPr>
            <p:ph idx="1"/>
          </p:nvPr>
        </p:nvSpPr>
        <p:spPr>
          <a:xfrm>
            <a:off x="331304" y="238539"/>
            <a:ext cx="11555896" cy="6387548"/>
          </a:xfrm>
        </p:spPr>
        <p:style>
          <a:lnRef idx="2">
            <a:schemeClr val="dk1"/>
          </a:lnRef>
          <a:fillRef idx="1">
            <a:schemeClr val="lt1"/>
          </a:fillRef>
          <a:effectRef idx="0">
            <a:schemeClr val="dk1"/>
          </a:effectRef>
          <a:fontRef idx="minor">
            <a:schemeClr val="dk1"/>
          </a:fontRef>
        </p:style>
        <p:txBody>
          <a:bodyPr>
            <a:normAutofit lnSpcReduction="10000"/>
          </a:bodyPr>
          <a:lstStyle/>
          <a:p>
            <a:pPr marL="0" indent="0">
              <a:buNone/>
            </a:pPr>
            <a:r>
              <a:rPr lang="en-US" b="1" dirty="0"/>
              <a:t>Luke 14:25-33 KJV  </a:t>
            </a:r>
            <a:br>
              <a:rPr lang="en-US" b="1" dirty="0"/>
            </a:br>
            <a:r>
              <a:rPr lang="en-US" b="1" dirty="0"/>
              <a:t>And there went great multitudes with him: and he turned, and said unto them,  (26)  If any man come to me, and </a:t>
            </a:r>
            <a:r>
              <a:rPr lang="en-US" b="1" u="sng" dirty="0"/>
              <a:t>hate</a:t>
            </a:r>
            <a:r>
              <a:rPr lang="en-US" b="1" dirty="0"/>
              <a:t> not his father, and mother, and wife, and children, and brethren, and sisters, yea, and his own life also, he cannot be my disciple.  (27)  And </a:t>
            </a:r>
            <a:r>
              <a:rPr lang="en-US" b="1" dirty="0">
                <a:solidFill>
                  <a:srgbClr val="FF0000"/>
                </a:solidFill>
              </a:rPr>
              <a:t>whosoever doth not bear his cross, and come after me, cannot be my disciple.  </a:t>
            </a:r>
          </a:p>
          <a:p>
            <a:pPr marL="0" indent="0">
              <a:buNone/>
            </a:pPr>
            <a:r>
              <a:rPr lang="en-US" b="1" dirty="0"/>
              <a:t>(28)  For which of you, intending to build a tower, </a:t>
            </a:r>
            <a:r>
              <a:rPr lang="en-US" b="1" dirty="0" err="1"/>
              <a:t>sitteth</a:t>
            </a:r>
            <a:r>
              <a:rPr lang="en-US" b="1" dirty="0"/>
              <a:t> not down first, and </a:t>
            </a:r>
            <a:r>
              <a:rPr lang="en-US" b="1" dirty="0" err="1">
                <a:solidFill>
                  <a:srgbClr val="FF0000"/>
                </a:solidFill>
              </a:rPr>
              <a:t>counteth</a:t>
            </a:r>
            <a:r>
              <a:rPr lang="en-US" b="1" dirty="0">
                <a:solidFill>
                  <a:srgbClr val="FF0000"/>
                </a:solidFill>
              </a:rPr>
              <a:t> the cost</a:t>
            </a:r>
            <a:r>
              <a:rPr lang="en-US" b="1" dirty="0"/>
              <a:t>, whether he have sufficient to finish it?  (29)  Lest haply, after he hath laid the foundation, and is not able to finish it, all that behold it begin to mock him,  (30)  Saying, This man began to build, and was not able to finish.  (31)  Or what king, going to make war against another king, </a:t>
            </a:r>
            <a:r>
              <a:rPr lang="en-US" b="1" dirty="0" err="1"/>
              <a:t>sitteth</a:t>
            </a:r>
            <a:r>
              <a:rPr lang="en-US" b="1" dirty="0"/>
              <a:t> not down first, and </a:t>
            </a:r>
            <a:r>
              <a:rPr lang="en-US" b="1" dirty="0" err="1"/>
              <a:t>consulteth</a:t>
            </a:r>
            <a:r>
              <a:rPr lang="en-US" b="1" dirty="0"/>
              <a:t> whether he be able with ten thousand to meet him that cometh against him with twenty thousand?  (32)  Or else, while the other is yet a great way off, he </a:t>
            </a:r>
            <a:r>
              <a:rPr lang="en-US" b="1" dirty="0" err="1"/>
              <a:t>sendeth</a:t>
            </a:r>
            <a:r>
              <a:rPr lang="en-US" b="1" dirty="0"/>
              <a:t> an ambassage, and </a:t>
            </a:r>
            <a:r>
              <a:rPr lang="en-US" b="1" dirty="0" err="1"/>
              <a:t>desireth</a:t>
            </a:r>
            <a:r>
              <a:rPr lang="en-US" b="1" dirty="0"/>
              <a:t> conditions of peace.  (33)  So likewise, whosoever he be of you that </a:t>
            </a:r>
            <a:r>
              <a:rPr lang="en-US" b="1" u="sng" dirty="0" err="1"/>
              <a:t>forsaketh</a:t>
            </a:r>
            <a:r>
              <a:rPr lang="en-US" b="1" u="sng" dirty="0"/>
              <a:t> not all that he hath, he cannot be my disciple</a:t>
            </a:r>
            <a:r>
              <a:rPr lang="en-US" b="1" dirty="0"/>
              <a:t>. </a:t>
            </a:r>
          </a:p>
          <a:p>
            <a:pPr algn="ctr"/>
            <a:r>
              <a:rPr lang="en-US" sz="3200" b="1" u="sng" dirty="0">
                <a:solidFill>
                  <a:schemeClr val="accent1">
                    <a:lumMod val="75000"/>
                  </a:schemeClr>
                </a:solidFill>
                <a:latin typeface="Arial Black" panose="020B0A04020102020204" pitchFamily="34" charset="0"/>
              </a:rPr>
              <a:t>ALL</a:t>
            </a:r>
            <a:r>
              <a:rPr lang="en-US" sz="3200" b="1" dirty="0">
                <a:solidFill>
                  <a:schemeClr val="accent1">
                    <a:lumMod val="75000"/>
                  </a:schemeClr>
                </a:solidFill>
                <a:latin typeface="Arial Black" panose="020B0A04020102020204" pitchFamily="34" charset="0"/>
              </a:rPr>
              <a:t> THE WAY, OR NOT AT ALL!</a:t>
            </a:r>
          </a:p>
        </p:txBody>
      </p:sp>
    </p:spTree>
    <p:extLst>
      <p:ext uri="{BB962C8B-B14F-4D97-AF65-F5344CB8AC3E}">
        <p14:creationId xmlns:p14="http://schemas.microsoft.com/office/powerpoint/2010/main" val="129720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CEFC7AD-5818-3787-2798-C3790E33C50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rcRect t="1130" r="-1" b="-1"/>
          <a:stretch/>
        </p:blipFill>
        <p:spPr>
          <a:xfrm>
            <a:off x="1" y="10"/>
            <a:ext cx="6936390" cy="6857990"/>
          </a:xfrm>
          <a:prstGeom prst="rect">
            <a:avLst/>
          </a:prstGeom>
        </p:spPr>
      </p:pic>
      <p:sp>
        <p:nvSpPr>
          <p:cNvPr id="3" name="Content Placeholder 2">
            <a:extLst>
              <a:ext uri="{FF2B5EF4-FFF2-40B4-BE49-F238E27FC236}">
                <a16:creationId xmlns:a16="http://schemas.microsoft.com/office/drawing/2014/main" id="{4EEAF0CF-67A9-67AD-96E3-35FF8E1149E2}"/>
              </a:ext>
            </a:extLst>
          </p:cNvPr>
          <p:cNvSpPr>
            <a:spLocks noGrp="1"/>
          </p:cNvSpPr>
          <p:nvPr>
            <p:ph idx="1"/>
          </p:nvPr>
        </p:nvSpPr>
        <p:spPr>
          <a:xfrm>
            <a:off x="7531610" y="145774"/>
            <a:ext cx="4209816" cy="6347791"/>
          </a:xfrm>
        </p:spPr>
        <p:style>
          <a:lnRef idx="2">
            <a:schemeClr val="dk1"/>
          </a:lnRef>
          <a:fillRef idx="1">
            <a:schemeClr val="lt1"/>
          </a:fillRef>
          <a:effectRef idx="0">
            <a:schemeClr val="dk1"/>
          </a:effectRef>
          <a:fontRef idx="minor">
            <a:schemeClr val="dk1"/>
          </a:fontRef>
        </p:style>
        <p:txBody>
          <a:bodyPr>
            <a:normAutofit lnSpcReduction="10000"/>
          </a:bodyPr>
          <a:lstStyle/>
          <a:p>
            <a:pPr algn="ctr"/>
            <a:r>
              <a:rPr lang="en-US" sz="3200" u="sng" dirty="0"/>
              <a:t>Hebrews 12:3-4 GW</a:t>
            </a:r>
            <a:r>
              <a:rPr lang="en-US" sz="3200" dirty="0"/>
              <a:t>  </a:t>
            </a:r>
            <a:br>
              <a:rPr lang="en-US" sz="3200" dirty="0"/>
            </a:br>
            <a:r>
              <a:rPr lang="en-US" sz="4000" b="1" dirty="0">
                <a:solidFill>
                  <a:srgbClr val="FF0000"/>
                </a:solidFill>
              </a:rPr>
              <a:t>Think about Jesus</a:t>
            </a:r>
            <a:r>
              <a:rPr lang="en-US" sz="4000" b="1" dirty="0"/>
              <a:t>, who endured opposition from sinners, </a:t>
            </a:r>
            <a:r>
              <a:rPr lang="en-US" sz="4000" b="1" dirty="0">
                <a:solidFill>
                  <a:srgbClr val="FF0000"/>
                </a:solidFill>
              </a:rPr>
              <a:t>so that you don't become tired and give up.  </a:t>
            </a:r>
            <a:r>
              <a:rPr lang="en-US" sz="4000" b="1" dirty="0"/>
              <a:t>(4)  You struggle against sin, but </a:t>
            </a:r>
            <a:r>
              <a:rPr lang="en-US" sz="4000" b="1" dirty="0">
                <a:solidFill>
                  <a:srgbClr val="FF0000"/>
                </a:solidFill>
              </a:rPr>
              <a:t>your struggles haven't killed you.</a:t>
            </a:r>
            <a:endParaRPr lang="en-US" sz="3200" b="1" dirty="0">
              <a:solidFill>
                <a:srgbClr val="FF0000"/>
              </a:solidFill>
            </a:endParaRPr>
          </a:p>
        </p:txBody>
      </p:sp>
    </p:spTree>
    <p:extLst>
      <p:ext uri="{BB962C8B-B14F-4D97-AF65-F5344CB8AC3E}">
        <p14:creationId xmlns:p14="http://schemas.microsoft.com/office/powerpoint/2010/main" val="280454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AAB68AC8-1442-53BE-5E15-FD67433D0999}"/>
              </a:ext>
            </a:extLst>
          </p:cNvPr>
          <p:cNvPicPr>
            <a:picLocks noChangeAspect="1"/>
          </p:cNvPicPr>
          <p:nvPr/>
        </p:nvPicPr>
        <p:blipFill rotWithShape="1">
          <a:blip r:embed="rId2"/>
          <a:srcRect b="5081"/>
          <a:stretch/>
        </p:blipFill>
        <p:spPr>
          <a:xfrm>
            <a:off x="20" y="1282"/>
            <a:ext cx="12191980" cy="6856718"/>
          </a:xfrm>
          <a:prstGeom prst="rect">
            <a:avLst/>
          </a:prstGeom>
        </p:spPr>
      </p:pic>
    </p:spTree>
    <p:extLst>
      <p:ext uri="{BB962C8B-B14F-4D97-AF65-F5344CB8AC3E}">
        <p14:creationId xmlns:p14="http://schemas.microsoft.com/office/powerpoint/2010/main" val="39857909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When I survey the wondrous cross On which the Prince of glory died, - ppt  download">
            <a:extLst>
              <a:ext uri="{FF2B5EF4-FFF2-40B4-BE49-F238E27FC236}">
                <a16:creationId xmlns:a16="http://schemas.microsoft.com/office/drawing/2014/main" id="{0CF4A874-2D1A-8FBE-4194-F95422AEC1F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33600" y="457200"/>
            <a:ext cx="79248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204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71B50-051D-F035-614D-EA84FEBD0D89}"/>
              </a:ext>
            </a:extLst>
          </p:cNvPr>
          <p:cNvSpPr>
            <a:spLocks noGrp="1"/>
          </p:cNvSpPr>
          <p:nvPr>
            <p:ph type="title"/>
          </p:nvPr>
        </p:nvSpPr>
        <p:spPr>
          <a:xfrm>
            <a:off x="831850" y="1709739"/>
            <a:ext cx="10515600" cy="2411688"/>
          </a:xfrm>
        </p:spPr>
        <p:txBody>
          <a:bodyPr>
            <a:normAutofit/>
          </a:bodyPr>
          <a:lstStyle/>
          <a:p>
            <a:r>
              <a:rPr lang="en-US" sz="8000" b="1" dirty="0">
                <a:latin typeface="+mn-lt"/>
              </a:rPr>
              <a:t>See His </a:t>
            </a:r>
            <a:r>
              <a:rPr lang="en-US" sz="8000" b="1" dirty="0">
                <a:solidFill>
                  <a:srgbClr val="FF0000"/>
                </a:solidFill>
                <a:latin typeface="+mn-lt"/>
              </a:rPr>
              <a:t>SUFFERING</a:t>
            </a:r>
            <a:r>
              <a:rPr lang="en-US" sz="8000" b="1" dirty="0">
                <a:latin typeface="+mn-lt"/>
              </a:rPr>
              <a:t>…</a:t>
            </a:r>
          </a:p>
        </p:txBody>
      </p:sp>
      <p:sp>
        <p:nvSpPr>
          <p:cNvPr id="3" name="Text Placeholder 2">
            <a:extLst>
              <a:ext uri="{FF2B5EF4-FFF2-40B4-BE49-F238E27FC236}">
                <a16:creationId xmlns:a16="http://schemas.microsoft.com/office/drawing/2014/main" id="{62A4281D-D1EE-0D8F-D1CC-3F436113409F}"/>
              </a:ext>
            </a:extLst>
          </p:cNvPr>
          <p:cNvSpPr>
            <a:spLocks noGrp="1"/>
          </p:cNvSpPr>
          <p:nvPr>
            <p:ph type="body" idx="1"/>
          </p:nvPr>
        </p:nvSpPr>
        <p:spPr>
          <a:xfrm>
            <a:off x="831850" y="4350924"/>
            <a:ext cx="10515600" cy="1970363"/>
          </a:xfrm>
        </p:spPr>
        <p:style>
          <a:lnRef idx="2">
            <a:schemeClr val="dk1">
              <a:shade val="50000"/>
            </a:schemeClr>
          </a:lnRef>
          <a:fillRef idx="1">
            <a:schemeClr val="dk1"/>
          </a:fillRef>
          <a:effectRef idx="0">
            <a:schemeClr val="dk1"/>
          </a:effectRef>
          <a:fontRef idx="minor">
            <a:schemeClr val="lt1"/>
          </a:fontRef>
        </p:style>
        <p:txBody>
          <a:bodyPr>
            <a:normAutofit/>
          </a:bodyPr>
          <a:lstStyle/>
          <a:p>
            <a:pPr algn="ctr"/>
            <a:r>
              <a:rPr lang="en-US" sz="4400" dirty="0">
                <a:solidFill>
                  <a:schemeClr val="bg1"/>
                </a:solidFill>
              </a:rPr>
              <a:t>Mark 15:25 KJV  </a:t>
            </a:r>
            <a:br>
              <a:rPr lang="en-US" sz="4400" b="1" dirty="0">
                <a:solidFill>
                  <a:schemeClr val="bg1"/>
                </a:solidFill>
              </a:rPr>
            </a:br>
            <a:r>
              <a:rPr lang="en-US" sz="4400" b="1" dirty="0">
                <a:solidFill>
                  <a:schemeClr val="bg1"/>
                </a:solidFill>
              </a:rPr>
              <a:t>And it was the third hour, </a:t>
            </a:r>
            <a:br>
              <a:rPr lang="en-US" sz="4400" b="1" dirty="0">
                <a:solidFill>
                  <a:schemeClr val="bg1"/>
                </a:solidFill>
              </a:rPr>
            </a:br>
            <a:r>
              <a:rPr lang="en-US" sz="4400" b="1" i="1" dirty="0">
                <a:solidFill>
                  <a:srgbClr val="FFFF00"/>
                </a:solidFill>
              </a:rPr>
              <a:t>and they crucified him</a:t>
            </a:r>
            <a:r>
              <a:rPr lang="en-US" sz="4400" b="1" dirty="0">
                <a:solidFill>
                  <a:schemeClr val="bg1"/>
                </a:solidFill>
              </a:rPr>
              <a:t>.</a:t>
            </a:r>
          </a:p>
        </p:txBody>
      </p:sp>
    </p:spTree>
    <p:extLst>
      <p:ext uri="{BB962C8B-B14F-4D97-AF65-F5344CB8AC3E}">
        <p14:creationId xmlns:p14="http://schemas.microsoft.com/office/powerpoint/2010/main" val="229904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6E78819-D39F-D866-9805-8BB9FB0706C2}"/>
              </a:ext>
            </a:extLst>
          </p:cNvPr>
          <p:cNvPicPr>
            <a:picLocks noChangeAspect="1"/>
          </p:cNvPicPr>
          <p:nvPr/>
        </p:nvPicPr>
        <p:blipFill>
          <a:blip r:embed="rId2"/>
          <a:stretch>
            <a:fillRect/>
          </a:stretch>
        </p:blipFill>
        <p:spPr>
          <a:xfrm>
            <a:off x="643467" y="2555371"/>
            <a:ext cx="5294716" cy="1747255"/>
          </a:xfrm>
          <a:prstGeom prst="rect">
            <a:avLst/>
          </a:prstGeom>
        </p:spPr>
      </p:pic>
      <p:cxnSp>
        <p:nvCxnSpPr>
          <p:cNvPr id="18" name="Straight Connector 17">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3CC41F4-E0AD-C1E4-529B-A9D738AE87FF}"/>
              </a:ext>
            </a:extLst>
          </p:cNvPr>
          <p:cNvPicPr>
            <a:picLocks noChangeAspect="1"/>
          </p:cNvPicPr>
          <p:nvPr/>
        </p:nvPicPr>
        <p:blipFill>
          <a:blip r:embed="rId3"/>
          <a:stretch>
            <a:fillRect/>
          </a:stretch>
        </p:blipFill>
        <p:spPr>
          <a:xfrm>
            <a:off x="6253817" y="1435816"/>
            <a:ext cx="5294715" cy="3986368"/>
          </a:xfrm>
          <a:prstGeom prst="rect">
            <a:avLst/>
          </a:prstGeom>
        </p:spPr>
      </p:pic>
    </p:spTree>
    <p:extLst>
      <p:ext uri="{BB962C8B-B14F-4D97-AF65-F5344CB8AC3E}">
        <p14:creationId xmlns:p14="http://schemas.microsoft.com/office/powerpoint/2010/main" val="3060440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2A40E0-4E95-BB7A-D07E-A6120BB95D4F}"/>
              </a:ext>
            </a:extLst>
          </p:cNvPr>
          <p:cNvPicPr>
            <a:picLocks noChangeAspect="1"/>
          </p:cNvPicPr>
          <p:nvPr/>
        </p:nvPicPr>
        <p:blipFill>
          <a:blip r:embed="rId2"/>
          <a:stretch>
            <a:fillRect/>
          </a:stretch>
        </p:blipFill>
        <p:spPr>
          <a:xfrm>
            <a:off x="2983810" y="1276350"/>
            <a:ext cx="5429250" cy="4305300"/>
          </a:xfrm>
          <a:prstGeom prst="rect">
            <a:avLst/>
          </a:prstGeom>
        </p:spPr>
      </p:pic>
    </p:spTree>
    <p:extLst>
      <p:ext uri="{BB962C8B-B14F-4D97-AF65-F5344CB8AC3E}">
        <p14:creationId xmlns:p14="http://schemas.microsoft.com/office/powerpoint/2010/main" val="3085400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0F4F84-E729-7817-3F5A-4907F04D42F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 y="0"/>
            <a:ext cx="6452381" cy="4839286"/>
          </a:xfrm>
          <a:prstGeom prst="rect">
            <a:avLst/>
          </a:prstGeom>
        </p:spPr>
      </p:pic>
      <p:sp>
        <p:nvSpPr>
          <p:cNvPr id="3" name="TextBox 2">
            <a:extLst>
              <a:ext uri="{FF2B5EF4-FFF2-40B4-BE49-F238E27FC236}">
                <a16:creationId xmlns:a16="http://schemas.microsoft.com/office/drawing/2014/main" id="{20A423F9-F9C9-823E-C544-172EABED66B1}"/>
              </a:ext>
            </a:extLst>
          </p:cNvPr>
          <p:cNvSpPr txBox="1"/>
          <p:nvPr/>
        </p:nvSpPr>
        <p:spPr>
          <a:xfrm>
            <a:off x="182879" y="5057640"/>
            <a:ext cx="5779773" cy="156966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400" b="1" dirty="0"/>
              <a:t>Nail through the heel bone of a man crucified outside Jerusalem in Roman times. </a:t>
            </a:r>
            <a:r>
              <a:rPr lang="en-US" sz="2400" dirty="0"/>
              <a:t>Display in Israel Museum. </a:t>
            </a:r>
            <a:br>
              <a:rPr lang="en-US" sz="2400" dirty="0"/>
            </a:br>
            <a:r>
              <a:rPr lang="en-US" sz="2400" dirty="0"/>
              <a:t>Photo by Ferrell Jenkins.</a:t>
            </a:r>
          </a:p>
        </p:txBody>
      </p:sp>
      <p:pic>
        <p:nvPicPr>
          <p:cNvPr id="4" name="Picture 3">
            <a:extLst>
              <a:ext uri="{FF2B5EF4-FFF2-40B4-BE49-F238E27FC236}">
                <a16:creationId xmlns:a16="http://schemas.microsoft.com/office/drawing/2014/main" id="{0BB8A173-6178-E550-063B-8ACAE6A0750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412227" y="3008581"/>
            <a:ext cx="5779773" cy="3849419"/>
          </a:xfrm>
          <a:prstGeom prst="rect">
            <a:avLst/>
          </a:prstGeom>
        </p:spPr>
      </p:pic>
      <p:pic>
        <p:nvPicPr>
          <p:cNvPr id="5" name="Picture 4">
            <a:extLst>
              <a:ext uri="{FF2B5EF4-FFF2-40B4-BE49-F238E27FC236}">
                <a16:creationId xmlns:a16="http://schemas.microsoft.com/office/drawing/2014/main" id="{C49CB28C-39D6-8B6E-26C0-49C173E7AADF}"/>
              </a:ext>
            </a:extLst>
          </p:cNvPr>
          <p:cNvPicPr>
            <a:picLocks noChangeAspect="1"/>
          </p:cNvPicPr>
          <p:nvPr/>
        </p:nvPicPr>
        <p:blipFill>
          <a:blip r:embed="rId6"/>
          <a:stretch>
            <a:fillRect/>
          </a:stretch>
        </p:blipFill>
        <p:spPr>
          <a:xfrm>
            <a:off x="6412226" y="0"/>
            <a:ext cx="5779774" cy="3008581"/>
          </a:xfrm>
          <a:prstGeom prst="rect">
            <a:avLst/>
          </a:prstGeom>
        </p:spPr>
      </p:pic>
    </p:spTree>
    <p:extLst>
      <p:ext uri="{BB962C8B-B14F-4D97-AF65-F5344CB8AC3E}">
        <p14:creationId xmlns:p14="http://schemas.microsoft.com/office/powerpoint/2010/main" val="518309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2F457716-BB20-C220-DD41-9EF3DE9664B3}"/>
              </a:ext>
            </a:extLst>
          </p:cNvPr>
          <p:cNvPicPr>
            <a:picLocks noChangeAspect="1"/>
          </p:cNvPicPr>
          <p:nvPr/>
        </p:nvPicPr>
        <p:blipFill rotWithShape="1">
          <a:blip r:embed="rId2"/>
          <a:srcRect t="5422" b="15646"/>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F678C964-E698-300E-4DEB-26EEB21AF17D}"/>
              </a:ext>
            </a:extLst>
          </p:cNvPr>
          <p:cNvSpPr txBox="1"/>
          <p:nvPr/>
        </p:nvSpPr>
        <p:spPr>
          <a:xfrm>
            <a:off x="410817" y="291548"/>
            <a:ext cx="3313044" cy="526297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2800" u="sng" dirty="0"/>
              <a:t>Acts 2:23</a:t>
            </a:r>
            <a:r>
              <a:rPr lang="en-US" sz="2800" dirty="0"/>
              <a:t>   </a:t>
            </a:r>
            <a:br>
              <a:rPr lang="en-US" sz="2800" dirty="0"/>
            </a:br>
            <a:r>
              <a:rPr lang="en-US" sz="2800" b="1" dirty="0"/>
              <a:t>This very Jesus, I say, after He was betrayed, in accordance with the predetermined plan and foreknowledge of God, you had wicked men </a:t>
            </a:r>
            <a:br>
              <a:rPr lang="en-US" sz="2800" b="1" dirty="0"/>
            </a:br>
            <a:r>
              <a:rPr lang="en-US" sz="2800" b="1" dirty="0">
                <a:solidFill>
                  <a:srgbClr val="FFFF00"/>
                </a:solidFill>
              </a:rPr>
              <a:t>kill by nailing Him to a cross </a:t>
            </a:r>
            <a:br>
              <a:rPr lang="en-US" sz="2800" b="1" dirty="0"/>
            </a:br>
            <a:r>
              <a:rPr lang="en-US" sz="2800" dirty="0"/>
              <a:t>[Williams].</a:t>
            </a:r>
          </a:p>
        </p:txBody>
      </p:sp>
    </p:spTree>
    <p:extLst>
      <p:ext uri="{BB962C8B-B14F-4D97-AF65-F5344CB8AC3E}">
        <p14:creationId xmlns:p14="http://schemas.microsoft.com/office/powerpoint/2010/main" val="1160460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2612DE69-C584-A8AD-8080-21F03179F9CD}"/>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PastelsSmooth/>
                    </a14:imgEffect>
                  </a14:imgLayer>
                </a14:imgProps>
              </a:ext>
            </a:extLst>
          </a:blip>
          <a:srcRect r="1" b="1866"/>
          <a:stretch/>
        </p:blipFill>
        <p:spPr>
          <a:xfrm>
            <a:off x="196850" y="173518"/>
            <a:ext cx="11798300" cy="6512763"/>
          </a:xfrm>
          <a:prstGeom prst="rect">
            <a:avLst/>
          </a:prstGeom>
        </p:spPr>
      </p:pic>
      <p:sp>
        <p:nvSpPr>
          <p:cNvPr id="3" name="TextBox 2">
            <a:extLst>
              <a:ext uri="{FF2B5EF4-FFF2-40B4-BE49-F238E27FC236}">
                <a16:creationId xmlns:a16="http://schemas.microsoft.com/office/drawing/2014/main" id="{77890ECF-3206-F154-C966-194CF44AACC3}"/>
              </a:ext>
            </a:extLst>
          </p:cNvPr>
          <p:cNvSpPr txBox="1"/>
          <p:nvPr/>
        </p:nvSpPr>
        <p:spPr>
          <a:xfrm>
            <a:off x="424070" y="5512904"/>
            <a:ext cx="3061252" cy="707886"/>
          </a:xfrm>
          <a:prstGeom prst="rect">
            <a:avLst/>
          </a:prstGeom>
          <a:noFill/>
        </p:spPr>
        <p:txBody>
          <a:bodyPr wrap="square" rtlCol="0">
            <a:spAutoFit/>
          </a:bodyPr>
          <a:lstStyle/>
          <a:p>
            <a:r>
              <a:rPr lang="en-US" sz="4000" b="1" dirty="0">
                <a:solidFill>
                  <a:srgbClr val="FFFF00"/>
                </a:solidFill>
              </a:rPr>
              <a:t>ISAIAH 53</a:t>
            </a:r>
          </a:p>
        </p:txBody>
      </p:sp>
    </p:spTree>
    <p:extLst>
      <p:ext uri="{BB962C8B-B14F-4D97-AF65-F5344CB8AC3E}">
        <p14:creationId xmlns:p14="http://schemas.microsoft.com/office/powerpoint/2010/main" val="27180866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6446</TotalTime>
  <Words>3463</Words>
  <Application>Microsoft Office PowerPoint</Application>
  <PresentationFormat>Widescreen</PresentationFormat>
  <Paragraphs>71</Paragraphs>
  <Slides>37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Arial Black</vt:lpstr>
      <vt:lpstr>Calibri</vt:lpstr>
      <vt:lpstr>Calibri Light</vt:lpstr>
      <vt:lpstr>Office Theme</vt:lpstr>
      <vt:lpstr>PowerPoint Presentation</vt:lpstr>
      <vt:lpstr>PowerPoint Presentation</vt:lpstr>
      <vt:lpstr>PowerPoint Presentation</vt:lpstr>
      <vt:lpstr>See His SUFFERING…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See Jesus’ HUMILIATION</vt:lpstr>
      <vt:lpstr>PowerPoint Presentation</vt:lpstr>
      <vt:lpstr>PowerPoint Presentation</vt:lpstr>
      <vt:lpstr>Matthew 20:19 KJV   And shall deliver him to the Gentiles to mock, and to scourge…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See Jesus’ LOVING MERCY </vt:lpstr>
      <vt:lpstr>PowerPoint Presentation</vt:lpstr>
      <vt:lpstr>See OUR CROSS!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North Bibb</dc:creator>
  <cp:lastModifiedBy>North Bibb</cp:lastModifiedBy>
  <cp:revision>18</cp:revision>
  <cp:lastPrinted>2022-07-26T19:43:19Z</cp:lastPrinted>
  <dcterms:created xsi:type="dcterms:W3CDTF">2022-06-28T19:05:52Z</dcterms:created>
  <dcterms:modified xsi:type="dcterms:W3CDTF">2022-07-27T20:26:30Z</dcterms:modified>
</cp:coreProperties>
</file>