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99" r:id="rId2"/>
    <p:sldId id="257" r:id="rId3"/>
    <p:sldId id="259" r:id="rId4"/>
    <p:sldId id="286" r:id="rId5"/>
    <p:sldId id="287" r:id="rId6"/>
    <p:sldId id="291" r:id="rId7"/>
    <p:sldId id="290" r:id="rId8"/>
    <p:sldId id="292" r:id="rId9"/>
    <p:sldId id="288" r:id="rId10"/>
    <p:sldId id="289" r:id="rId11"/>
    <p:sldId id="293" r:id="rId12"/>
    <p:sldId id="295" r:id="rId13"/>
    <p:sldId id="296" r:id="rId14"/>
    <p:sldId id="297" r:id="rId15"/>
    <p:sldId id="261" r:id="rId16"/>
    <p:sldId id="269" r:id="rId17"/>
    <p:sldId id="270" r:id="rId18"/>
    <p:sldId id="271" r:id="rId19"/>
    <p:sldId id="263" r:id="rId20"/>
    <p:sldId id="274" r:id="rId21"/>
    <p:sldId id="272" r:id="rId22"/>
    <p:sldId id="273" r:id="rId23"/>
    <p:sldId id="264" r:id="rId24"/>
    <p:sldId id="277" r:id="rId25"/>
    <p:sldId id="275" r:id="rId26"/>
    <p:sldId id="276" r:id="rId27"/>
    <p:sldId id="265" r:id="rId28"/>
    <p:sldId id="278" r:id="rId29"/>
    <p:sldId id="279" r:id="rId30"/>
    <p:sldId id="280" r:id="rId31"/>
    <p:sldId id="266" r:id="rId32"/>
    <p:sldId id="281" r:id="rId33"/>
    <p:sldId id="282" r:id="rId34"/>
    <p:sldId id="283" r:id="rId35"/>
    <p:sldId id="268" r:id="rId36"/>
    <p:sldId id="298" r:id="rId37"/>
    <p:sldId id="284" r:id="rId38"/>
    <p:sldId id="285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54C55-10ED-400F-A8A5-02C4561AD033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E861A-CC39-43EC-BAD5-09010709D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4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9FBD27-5F87-41F9-B668-9080D141077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C32940-039C-44F7-BFA5-690402D046C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687D30-D512-F114-BCC3-A8555AB096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E5493619-5F61-10A8-913D-B838ED6E7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C32940-039C-44F7-BFA5-690402D046C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A781878-C2DE-63FB-10B4-F6CB14A553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EAA89DE-7572-C0E8-DEC5-4B24D8598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01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CE23F0-CD8E-CF7C-7700-965ECF4C62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24635E4D-9C85-9C9F-71F0-4EBF8E3365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C32940-039C-44F7-BFA5-690402D046C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6D5A9A7-BB01-088F-B166-82092AB740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A5114630-89F0-F0FC-54B8-444376B09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49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579533-4F6D-D9B9-CB6B-9741098DEB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3CB6FEC-5E9B-5A2B-6C83-C9D769A267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C32940-039C-44F7-BFA5-690402D046C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280D3FA-2FD5-BE19-07EB-084329ABAF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05901DA-89E4-2F0A-08E5-6D91CCD050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75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B282D-4899-C415-01F8-2F979AAD5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B389F5-C547-B40E-CC98-4D1B58275B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99D9E-DD35-440A-C8A3-47DAF2B44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5419-D72E-41A3-9BA3-5B8DD9AD8A1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27F44-5950-2924-451D-EE3953493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286EC-A40F-BA02-F054-89AB48C8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607-110A-4706-A13E-25ACAC62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9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B42A5-EF18-5884-AD6F-514E25F66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1A626-B14E-DB36-5001-B2E11F2D9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7326B-491D-6D67-0D90-D8166BBAE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5419-D72E-41A3-9BA3-5B8DD9AD8A1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085B0-635F-3E49-4D64-6AFC0CCA8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BD464-6AE2-0CE6-67E6-531B8778B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607-110A-4706-A13E-25ACAC62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8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C4D9EA-48F3-C3CF-88CE-71315E252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9A98F-7F39-5E79-CC9F-AC8BC7813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30E07-65E9-FC17-E11B-C81D6368B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5419-D72E-41A3-9BA3-5B8DD9AD8A1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F6B8B-4D53-EA6F-E9EE-CD77693E5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8C163-8DAD-1344-D71A-54D667BFE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607-110A-4706-A13E-25ACAC62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7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DFFDA-5F80-7181-30F1-0EFDC79EC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C8A3-C68E-8B7F-0D42-3EB00CDE6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31203-3C19-93BE-9353-8C717F36F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5419-D72E-41A3-9BA3-5B8DD9AD8A1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1C3D3-EA70-B27E-7F5F-80A3CA7D0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2D27A-B380-33D0-16B1-EDE6050F3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607-110A-4706-A13E-25ACAC62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3262E-116F-0FDD-5C38-BAD4307C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682426-D362-AB7D-BBA0-261C79597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2ED8D-7287-9004-9941-1DB1B6227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5419-D72E-41A3-9BA3-5B8DD9AD8A1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42F04-49D1-965C-0CB0-29DACF3FB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6FCC0-B1F8-7710-6E00-7682FDF46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607-110A-4706-A13E-25ACAC62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7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31649-3F8C-71C6-2871-8C7D1AF1D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85EB8-30E0-EFFE-168C-4B8CF48F0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7914CC-7AF2-34F9-F29B-8F9041E24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FE900-E113-A2A3-FC28-A84963026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5419-D72E-41A3-9BA3-5B8DD9AD8A1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3301B-3F9B-7D3F-9385-06C5F7575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B3A7D-D2C2-D61A-E8D3-3B2E6A841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607-110A-4706-A13E-25ACAC62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0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2C6BF-2F71-9B9F-21E2-0D6AEB2AA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5AF18-6320-4B20-B142-E77B71598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2C537-9691-F173-5DAC-524082B46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B2B2BB-C774-AB89-4B4C-826B68CCFC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B212CA-FE5C-677D-B7EA-C6CA92A2B9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2CCD11-69FC-39DC-CC47-AA2C634E3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5419-D72E-41A3-9BA3-5B8DD9AD8A1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B8C8B7-4D26-2FE9-959E-BE5605F1A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B38435-F5FF-82E7-2762-9C4F7B33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607-110A-4706-A13E-25ACAC62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5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6C013-557D-0382-E2C7-4FC4FBF4C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13221-9A7D-87CD-A83B-B59E32AFE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5419-D72E-41A3-9BA3-5B8DD9AD8A1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E72CB-D9F0-CA4B-52A2-22326CACD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D1CC86-8A12-C20F-00AD-C2EBF6D9A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607-110A-4706-A13E-25ACAC62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0E94C-C268-E6C9-8DDC-72AE2D45B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5419-D72E-41A3-9BA3-5B8DD9AD8A1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2E8CB7-35BA-903C-9D65-E9D3C3CA2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531D97-F157-00FB-2868-2B8947327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607-110A-4706-A13E-25ACAC62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8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50635-F6C5-7991-075B-B6D12A7BC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5DF39-F444-0D11-2652-8ADA86F67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30FF3-0D1F-76FE-CA73-B0A9729CD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AC6D0-BA6F-5C03-0108-6FFEEC04E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5419-D72E-41A3-9BA3-5B8DD9AD8A1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8C9BD-BDB9-BB18-9BBF-26BEEE8A6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9683D-09F9-E501-176C-5E6BF67CC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607-110A-4706-A13E-25ACAC62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7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A80D1-534D-8EFC-7D6B-D2133178A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6D5267-DEB0-797D-03BB-BA1D8F10A9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012CC-88AC-65AC-ACD9-0A0A54D44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08427-62C5-D1DD-972D-45B29C2C6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5419-D72E-41A3-9BA3-5B8DD9AD8A1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D0801-47F9-3AAA-D5E7-265D55818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FF8AA-B658-2A8E-1B83-D79602FE5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8607-110A-4706-A13E-25ACAC62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3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2EFC90-97A5-0B47-7494-5DD2BBFD7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4D710-6563-4900-4B0C-F2E8D93F6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8C24F-4C8D-4680-01E1-4A180B795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95419-D72E-41A3-9BA3-5B8DD9AD8A1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8AEBD-0722-EE73-5C75-C723B737DF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CFD39-6431-2A18-54A3-7999738D8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38607-110A-4706-A13E-25ACAC62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5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7E9A0-684D-96E5-78A7-18C137FAC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66091"/>
          </a:xfrm>
        </p:spPr>
        <p:txBody>
          <a:bodyPr>
            <a:noAutofit/>
          </a:bodyPr>
          <a:lstStyle/>
          <a:p>
            <a:pPr algn="ctr"/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5D5BD-1C71-1F3A-A25D-B3F39154F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6092"/>
            <a:ext cx="12192000" cy="5591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504 I Want to be a Worker</a:t>
            </a:r>
            <a:endParaRPr lang="en-US" sz="4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425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B3A5AEE-B1E1-51E3-909E-01595D8B12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44663B-38DB-206D-30F4-15D9645ACB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978262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193366">
                  <a:extLst>
                    <a:ext uri="{9D8B030D-6E8A-4147-A177-3AD203B41FA5}">
                      <a16:colId xmlns:a16="http://schemas.microsoft.com/office/drawing/2014/main" val="1281651056"/>
                    </a:ext>
                  </a:extLst>
                </a:gridCol>
                <a:gridCol w="4375052">
                  <a:extLst>
                    <a:ext uri="{9D8B030D-6E8A-4147-A177-3AD203B41FA5}">
                      <a16:colId xmlns:a16="http://schemas.microsoft.com/office/drawing/2014/main" val="2758775483"/>
                    </a:ext>
                  </a:extLst>
                </a:gridCol>
                <a:gridCol w="4623582">
                  <a:extLst>
                    <a:ext uri="{9D8B030D-6E8A-4147-A177-3AD203B41FA5}">
                      <a16:colId xmlns:a16="http://schemas.microsoft.com/office/drawing/2014/main" val="4048069121"/>
                    </a:ext>
                  </a:extLst>
                </a:gridCol>
              </a:tblGrid>
              <a:tr h="7574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Exodus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Moses’ 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Reply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2254614"/>
                  </a:ext>
                </a:extLst>
              </a:tr>
              <a:tr h="758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am I?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be with you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4092773"/>
                  </a:ext>
                </a:extLst>
              </a:tr>
              <a:tr h="75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3:13-22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shall I say?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am who I am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557297"/>
                  </a:ext>
                </a:extLst>
              </a:tr>
              <a:tr h="1512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4:1-9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if they don’t believe me?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Signs &amp; Wonders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672899"/>
                  </a:ext>
                </a:extLst>
              </a:tr>
              <a:tr h="1391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4:10-12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6488308"/>
                  </a:ext>
                </a:extLst>
              </a:tr>
              <a:tr h="1680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4:13-17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6467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047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8760BA-01E2-C02A-F9F4-323AE4ABF8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8E1D1E7-0B01-CABA-300F-08F211F341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259746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193366">
                  <a:extLst>
                    <a:ext uri="{9D8B030D-6E8A-4147-A177-3AD203B41FA5}">
                      <a16:colId xmlns:a16="http://schemas.microsoft.com/office/drawing/2014/main" val="1281651056"/>
                    </a:ext>
                  </a:extLst>
                </a:gridCol>
                <a:gridCol w="4375052">
                  <a:extLst>
                    <a:ext uri="{9D8B030D-6E8A-4147-A177-3AD203B41FA5}">
                      <a16:colId xmlns:a16="http://schemas.microsoft.com/office/drawing/2014/main" val="2758775483"/>
                    </a:ext>
                  </a:extLst>
                </a:gridCol>
                <a:gridCol w="4623582">
                  <a:extLst>
                    <a:ext uri="{9D8B030D-6E8A-4147-A177-3AD203B41FA5}">
                      <a16:colId xmlns:a16="http://schemas.microsoft.com/office/drawing/2014/main" val="4048069121"/>
                    </a:ext>
                  </a:extLst>
                </a:gridCol>
              </a:tblGrid>
              <a:tr h="7574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Exodus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Moses’ 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Reply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2254614"/>
                  </a:ext>
                </a:extLst>
              </a:tr>
              <a:tr h="758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am I?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be with you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4092773"/>
                  </a:ext>
                </a:extLst>
              </a:tr>
              <a:tr h="75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3:13-22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shall I say?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am who I am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557297"/>
                  </a:ext>
                </a:extLst>
              </a:tr>
              <a:tr h="1512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4:1-9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if they don’t believe me?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Signs &amp; Wonders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672899"/>
                  </a:ext>
                </a:extLst>
              </a:tr>
              <a:tr h="1391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4:10-12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I’m not eloquent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6488308"/>
                  </a:ext>
                </a:extLst>
              </a:tr>
              <a:tr h="1680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4:13-17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6467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051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C332A25-45D7-0295-2D24-9AFC8E8F04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3E02F1-1F0A-BFAE-22DE-EF6BABC293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56396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193366">
                  <a:extLst>
                    <a:ext uri="{9D8B030D-6E8A-4147-A177-3AD203B41FA5}">
                      <a16:colId xmlns:a16="http://schemas.microsoft.com/office/drawing/2014/main" val="1281651056"/>
                    </a:ext>
                  </a:extLst>
                </a:gridCol>
                <a:gridCol w="4375052">
                  <a:extLst>
                    <a:ext uri="{9D8B030D-6E8A-4147-A177-3AD203B41FA5}">
                      <a16:colId xmlns:a16="http://schemas.microsoft.com/office/drawing/2014/main" val="2758775483"/>
                    </a:ext>
                  </a:extLst>
                </a:gridCol>
                <a:gridCol w="4623582">
                  <a:extLst>
                    <a:ext uri="{9D8B030D-6E8A-4147-A177-3AD203B41FA5}">
                      <a16:colId xmlns:a16="http://schemas.microsoft.com/office/drawing/2014/main" val="4048069121"/>
                    </a:ext>
                  </a:extLst>
                </a:gridCol>
              </a:tblGrid>
              <a:tr h="7574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Exodus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Moses’ 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Reply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2254614"/>
                  </a:ext>
                </a:extLst>
              </a:tr>
              <a:tr h="758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am I?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be with you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4092773"/>
                  </a:ext>
                </a:extLst>
              </a:tr>
              <a:tr h="75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3:13-22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shall I say?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am who I am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557297"/>
                  </a:ext>
                </a:extLst>
              </a:tr>
              <a:tr h="1512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4:1-9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if they don’t believe me?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Signs &amp; Wonders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672899"/>
                  </a:ext>
                </a:extLst>
              </a:tr>
              <a:tr h="1391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4:10-12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I’m not eloquent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teach you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to say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6488308"/>
                  </a:ext>
                </a:extLst>
              </a:tr>
              <a:tr h="1680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4:13-17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6467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239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FD92A60-1A84-319D-1716-56A66FDF55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5156B76-8C69-4E3A-4A85-501B7B606E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219956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193366">
                  <a:extLst>
                    <a:ext uri="{9D8B030D-6E8A-4147-A177-3AD203B41FA5}">
                      <a16:colId xmlns:a16="http://schemas.microsoft.com/office/drawing/2014/main" val="1281651056"/>
                    </a:ext>
                  </a:extLst>
                </a:gridCol>
                <a:gridCol w="4375052">
                  <a:extLst>
                    <a:ext uri="{9D8B030D-6E8A-4147-A177-3AD203B41FA5}">
                      <a16:colId xmlns:a16="http://schemas.microsoft.com/office/drawing/2014/main" val="2758775483"/>
                    </a:ext>
                  </a:extLst>
                </a:gridCol>
                <a:gridCol w="4623582">
                  <a:extLst>
                    <a:ext uri="{9D8B030D-6E8A-4147-A177-3AD203B41FA5}">
                      <a16:colId xmlns:a16="http://schemas.microsoft.com/office/drawing/2014/main" val="4048069121"/>
                    </a:ext>
                  </a:extLst>
                </a:gridCol>
              </a:tblGrid>
              <a:tr h="7574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Exodus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Moses’ 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Reply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2254614"/>
                  </a:ext>
                </a:extLst>
              </a:tr>
              <a:tr h="758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am I?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be with you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4092773"/>
                  </a:ext>
                </a:extLst>
              </a:tr>
              <a:tr h="75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3:13-22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shall I say?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am who I am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557297"/>
                  </a:ext>
                </a:extLst>
              </a:tr>
              <a:tr h="1512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4:1-9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if they don’t believe me?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Signs &amp; Wonders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672899"/>
                  </a:ext>
                </a:extLst>
              </a:tr>
              <a:tr h="1391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4:10-12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I’m not eloquent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teach you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to say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6488308"/>
                  </a:ext>
                </a:extLst>
              </a:tr>
              <a:tr h="1680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4:13-17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can’t do it-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send someone else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6467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318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4A6A497-C272-992A-6898-CF54D30916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E031451-DF40-7907-E13B-DFD844DC23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193366">
                  <a:extLst>
                    <a:ext uri="{9D8B030D-6E8A-4147-A177-3AD203B41FA5}">
                      <a16:colId xmlns:a16="http://schemas.microsoft.com/office/drawing/2014/main" val="1281651056"/>
                    </a:ext>
                  </a:extLst>
                </a:gridCol>
                <a:gridCol w="4375052">
                  <a:extLst>
                    <a:ext uri="{9D8B030D-6E8A-4147-A177-3AD203B41FA5}">
                      <a16:colId xmlns:a16="http://schemas.microsoft.com/office/drawing/2014/main" val="2758775483"/>
                    </a:ext>
                  </a:extLst>
                </a:gridCol>
                <a:gridCol w="4623582">
                  <a:extLst>
                    <a:ext uri="{9D8B030D-6E8A-4147-A177-3AD203B41FA5}">
                      <a16:colId xmlns:a16="http://schemas.microsoft.com/office/drawing/2014/main" val="4048069121"/>
                    </a:ext>
                  </a:extLst>
                </a:gridCol>
              </a:tblGrid>
              <a:tr h="7574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Exodus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Moses’ 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Reply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2254614"/>
                  </a:ext>
                </a:extLst>
              </a:tr>
              <a:tr h="758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am I?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be with you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4092773"/>
                  </a:ext>
                </a:extLst>
              </a:tr>
              <a:tr h="75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3:13-22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shall I say?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am who I am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557297"/>
                  </a:ext>
                </a:extLst>
              </a:tr>
              <a:tr h="1512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4:1-9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if they don’t believe me?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Signs &amp; Wonders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672899"/>
                  </a:ext>
                </a:extLst>
              </a:tr>
              <a:tr h="1391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4:10-12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I’m not eloquent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teach you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to say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6488308"/>
                  </a:ext>
                </a:extLst>
              </a:tr>
              <a:tr h="1680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4:13-17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can’t do it-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send someone else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Aaron will speak for you to the people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6467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004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FDA0A-A77C-C8E2-8067-9B071A1A0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Make Excuses for not Teaching the Gospel?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B8058BD-DEAE-0DAB-9E6A-9E9B205700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788544"/>
              </p:ext>
            </p:extLst>
          </p:nvPr>
        </p:nvGraphicFramePr>
        <p:xfrm>
          <a:off x="0" y="984737"/>
          <a:ext cx="12192000" cy="58732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689190352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4059874013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3721339607"/>
                    </a:ext>
                  </a:extLst>
                </a:gridCol>
              </a:tblGrid>
              <a:tr h="839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Testament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Response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1173"/>
                  </a:ext>
                </a:extLst>
              </a:tr>
              <a:tr h="5033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9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043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9BAD2B-9232-79E2-571E-64E2F1E732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52CB2-5DF4-303E-6D97-5C939F18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Make Excuses for not Teaching the Gospel?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8A445A5-F62C-38E8-3A9D-376E69C847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512752"/>
              </p:ext>
            </p:extLst>
          </p:nvPr>
        </p:nvGraphicFramePr>
        <p:xfrm>
          <a:off x="0" y="984737"/>
          <a:ext cx="12192000" cy="58732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689190352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4059874013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3721339607"/>
                    </a:ext>
                  </a:extLst>
                </a:gridCol>
              </a:tblGrid>
              <a:tr h="839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Testament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Response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1173"/>
                  </a:ext>
                </a:extLst>
              </a:tr>
              <a:tr h="5033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am I?  Nobody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9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56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BAA18B4-BFF3-B942-DDF2-8D0A12D971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F6C2C-916F-514E-6564-E050C2B27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Make Excuses for not Teaching the Gospel?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F2ED197-BE44-AAA7-560F-9A6425081B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882299"/>
              </p:ext>
            </p:extLst>
          </p:nvPr>
        </p:nvGraphicFramePr>
        <p:xfrm>
          <a:off x="0" y="984737"/>
          <a:ext cx="12192000" cy="58732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689190352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4059874013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3721339607"/>
                    </a:ext>
                  </a:extLst>
                </a:gridCol>
              </a:tblGrid>
              <a:tr h="839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Testament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Response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1173"/>
                  </a:ext>
                </a:extLst>
              </a:tr>
              <a:tr h="5033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am I?  Nobody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promised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never leave 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forsake those who obey Him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28:18-20; Heb. 13:5-6)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9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011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FE26D04-A866-071E-0D52-087AD1BE81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F5023-B27F-7BD0-F787-F1D44B877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Make Excuses for not Teaching the Gospel?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7BFB568-8B04-154C-488D-300252A9D6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984737"/>
          <a:ext cx="12192000" cy="58732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689190352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4059874013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3721339607"/>
                    </a:ext>
                  </a:extLst>
                </a:gridCol>
              </a:tblGrid>
              <a:tr h="839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Testament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Response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1173"/>
                  </a:ext>
                </a:extLst>
              </a:tr>
              <a:tr h="5033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am I?  Nobody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promised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never leave or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forsake those who obey Him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28:18-20; Heb. 13:5-6)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can do all things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through Christ who gives me strength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Cor. 12:11;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4:13;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Cor. 3:5-6)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9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093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8A00E25-F99C-565F-901F-6DAEDE7B60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64C6F-AFCB-3360-DF81-B7494E3D1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Make Excuses for not Teaching the Gospel?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E384B7F-5F72-1A97-D411-DA29AB83E8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683420"/>
              </p:ext>
            </p:extLst>
          </p:nvPr>
        </p:nvGraphicFramePr>
        <p:xfrm>
          <a:off x="0" y="984737"/>
          <a:ext cx="12192000" cy="58732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689190352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4059874013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3721339607"/>
                    </a:ext>
                  </a:extLst>
                </a:gridCol>
              </a:tblGrid>
              <a:tr h="839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Testament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Response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1173"/>
                  </a:ext>
                </a:extLst>
              </a:tr>
              <a:tr h="5033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9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94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RSONAL EVANGELISM The Excuses of Moses (and us) Exodus 3:10-4: ppt  download">
            <a:extLst>
              <a:ext uri="{FF2B5EF4-FFF2-40B4-BE49-F238E27FC236}">
                <a16:creationId xmlns:a16="http://schemas.microsoft.com/office/drawing/2014/main" id="{44A2E401-4F87-8E19-3F89-D5918F85F4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216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7A805D-8F3E-0C34-B3BA-6981C5B737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1A787-4F13-BDB5-D160-3155CFB6C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Make Excuses for not Teaching the Gospel?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3D6B629-2B2D-475A-2395-6D357BF040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078993"/>
              </p:ext>
            </p:extLst>
          </p:nvPr>
        </p:nvGraphicFramePr>
        <p:xfrm>
          <a:off x="0" y="984737"/>
          <a:ext cx="12192000" cy="58732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689190352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4059874013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3721339607"/>
                    </a:ext>
                  </a:extLst>
                </a:gridCol>
              </a:tblGrid>
              <a:tr h="839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Testament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Response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1173"/>
                  </a:ext>
                </a:extLst>
              </a:tr>
              <a:tr h="5033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don’t know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to say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9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442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A4E886-FA0B-B120-73DC-7B673CB4D3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980CD-6ED3-215B-0614-31F9CAE5F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Make Excuses for not Teaching the Gospel?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E7B6CB9-8772-994C-5ABD-CD92A1F064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447852"/>
              </p:ext>
            </p:extLst>
          </p:nvPr>
        </p:nvGraphicFramePr>
        <p:xfrm>
          <a:off x="0" y="984737"/>
          <a:ext cx="12192000" cy="58732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689190352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4059874013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3721339607"/>
                    </a:ext>
                  </a:extLst>
                </a:gridCol>
              </a:tblGrid>
              <a:tr h="839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Testament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Response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1173"/>
                  </a:ext>
                </a:extLst>
              </a:tr>
              <a:tr h="5033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don’t know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to say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tells us what to say- believe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be baptized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be saved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(Mark 16:15-16;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Peter 4:11;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3:14-4:2)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9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727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25F010-A4D1-EA58-A00D-E29F6BFC51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F1738-331F-94E0-4124-47CBA70F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Make Excuses for not Teaching the Gospel?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909F935-94BF-5405-8F77-012CD7A3E63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984737"/>
          <a:ext cx="12192000" cy="58732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689190352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4059874013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3721339607"/>
                    </a:ext>
                  </a:extLst>
                </a:gridCol>
              </a:tblGrid>
              <a:tr h="839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Testament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Response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1173"/>
                  </a:ext>
                </a:extLst>
              </a:tr>
              <a:tr h="5033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don’t know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to say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tells us what to say- believe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be baptized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be saved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(Mark 16:15-16;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Peter 4:11;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3:14-4:2)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learn and be prepared to save souls with the Scriptures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Peter 3:15;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Prov. 11:30;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Tim. 2:24-26)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9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019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98D5D0C-51B7-6E34-711E-5677274C8C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F5887-2A0C-2626-6DE7-5D5911A94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Make Excuses for not Teaching the Gospel?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F31F8EE-9B79-E10A-33B0-0FEC96AF85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325950"/>
              </p:ext>
            </p:extLst>
          </p:nvPr>
        </p:nvGraphicFramePr>
        <p:xfrm>
          <a:off x="0" y="984737"/>
          <a:ext cx="12192000" cy="58732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689190352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4059874013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3721339607"/>
                    </a:ext>
                  </a:extLst>
                </a:gridCol>
              </a:tblGrid>
              <a:tr h="839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Testament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Response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1173"/>
                  </a:ext>
                </a:extLst>
              </a:tr>
              <a:tr h="5033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9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109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128BBC-AAF8-6E88-3E3B-BAAD5089D9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332F0-68F0-5AD4-01E7-EFE180225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Make Excuses for not Teaching the Gospel?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BC5B72-C7C4-E6C5-ECE1-E1DB35E59A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736247"/>
              </p:ext>
            </p:extLst>
          </p:nvPr>
        </p:nvGraphicFramePr>
        <p:xfrm>
          <a:off x="0" y="984737"/>
          <a:ext cx="12192000" cy="58732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689190352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4059874013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3721339607"/>
                    </a:ext>
                  </a:extLst>
                </a:gridCol>
              </a:tblGrid>
              <a:tr h="839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Testament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Response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1173"/>
                  </a:ext>
                </a:extLst>
              </a:tr>
              <a:tr h="5033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if they reject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9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1396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502249-68B1-2B7B-65D4-D09DDAB307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85171-25E0-C558-37A9-576360FA9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Make Excuses for not Teaching the Gospel?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D7A7077-90A3-CE31-3F95-E7242513EC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363477"/>
              </p:ext>
            </p:extLst>
          </p:nvPr>
        </p:nvGraphicFramePr>
        <p:xfrm>
          <a:off x="0" y="984737"/>
          <a:ext cx="12192000" cy="58732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689190352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4059874013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3721339607"/>
                    </a:ext>
                  </a:extLst>
                </a:gridCol>
              </a:tblGrid>
              <a:tr h="839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Testament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Response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1173"/>
                  </a:ext>
                </a:extLst>
              </a:tr>
              <a:tr h="5033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if they reject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evidence of signs confirm the word is truth in order to believe Jesus is God’s Son (Mark 16:20;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20:27-31)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9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643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04EB079-3200-D725-224E-5E628BE83E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8D63B-4DDC-D17F-F598-3078E566A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Make Excuses for not Teaching the Gospel?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3F3B927-3366-D75F-2DA0-C6D48898EF8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984737"/>
          <a:ext cx="12192000" cy="58732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689190352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4059874013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3721339607"/>
                    </a:ext>
                  </a:extLst>
                </a:gridCol>
              </a:tblGrid>
              <a:tr h="839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Testament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Response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1173"/>
                  </a:ext>
                </a:extLst>
              </a:tr>
              <a:tr h="5033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if they reject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evidence of signs confirm the word is truth in order to believe Jesus is God’s Son (Mark 16:20;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20:27-31)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contend earnestly for the faith &amp; not compromise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the world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(Jude 1:3-4;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Romans 12:2)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9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302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5A684E7-913D-A518-72A7-1A0675863C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06D6C-44EC-F31B-CFF2-C17663F00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Make Excuses for not Teaching the Gospel?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93F6C63-D49D-0CDD-6F58-6645D22412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501751"/>
              </p:ext>
            </p:extLst>
          </p:nvPr>
        </p:nvGraphicFramePr>
        <p:xfrm>
          <a:off x="0" y="984737"/>
          <a:ext cx="12192000" cy="58732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689190352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4059874013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3721339607"/>
                    </a:ext>
                  </a:extLst>
                </a:gridCol>
              </a:tblGrid>
              <a:tr h="839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Testament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Response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1173"/>
                  </a:ext>
                </a:extLst>
              </a:tr>
              <a:tr h="5033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9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2673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DF06EAA-7098-6C3B-B470-10D455948F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FC621-1F0B-19B9-39FA-AE75371E5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Make Excuses for not Teaching the Gospel?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A18EA5E-528C-256B-40FA-939D35EF1F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189277"/>
              </p:ext>
            </p:extLst>
          </p:nvPr>
        </p:nvGraphicFramePr>
        <p:xfrm>
          <a:off x="0" y="984737"/>
          <a:ext cx="12192000" cy="58732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689190352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4059874013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3721339607"/>
                    </a:ext>
                  </a:extLst>
                </a:gridCol>
              </a:tblGrid>
              <a:tr h="839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Testament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Response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1173"/>
                  </a:ext>
                </a:extLst>
              </a:tr>
              <a:tr h="5033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I’m not eloquent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9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0386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28A710F-106A-A9B5-04DB-D1F5F98A66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7D1BD-9208-20BC-C65F-06B1605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Make Excuses for not Teaching the Gospel?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B27EEBA-EC87-A883-DDAF-785818C0CD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557063"/>
              </p:ext>
            </p:extLst>
          </p:nvPr>
        </p:nvGraphicFramePr>
        <p:xfrm>
          <a:off x="0" y="984737"/>
          <a:ext cx="12192000" cy="58732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689190352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4059874013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3721339607"/>
                    </a:ext>
                  </a:extLst>
                </a:gridCol>
              </a:tblGrid>
              <a:tr h="839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Testament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Response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1173"/>
                  </a:ext>
                </a:extLst>
              </a:tr>
              <a:tr h="5033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I’m not eloquent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is able to use man’s weakness to His glory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Cor. 1:26-31;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Cor. 10:10)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9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431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192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75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12192000" cy="6096000"/>
          </a:xfrm>
        </p:spPr>
        <p:txBody>
          <a:bodyPr>
            <a:noAutofit/>
          </a:bodyPr>
          <a:lstStyle/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response to God’s call to bring His people out of</a:t>
            </a: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Egyptian bondage, Moses made excuses. </a:t>
            </a: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in a similar way, Christians have been called to bring</a:t>
            </a: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people out of the bondage of sin through the gospel </a:t>
            </a: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sometimes we make excuses like Moses did. </a:t>
            </a: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Let’s examine Moses’ excuses &amp; learn from God’s word so </a:t>
            </a: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that we will have the courage to teach the lost! </a:t>
            </a: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(Romans 15:4)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1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88512D-BEA1-9709-0CA9-FD846358BF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3436-764A-917F-DCBA-E23CD4118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Make Excuses for not Teaching the Gospel?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CA6A155-A981-AE26-230C-C92090FE02C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984737"/>
          <a:ext cx="12192000" cy="58732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689190352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4059874013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3721339607"/>
                    </a:ext>
                  </a:extLst>
                </a:gridCol>
              </a:tblGrid>
              <a:tr h="839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Testament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Response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1173"/>
                  </a:ext>
                </a:extLst>
              </a:tr>
              <a:tr h="5033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I’m not eloquent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is able to use man’s weakness to His glory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Cor. 1:26-31;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Cor. 10:10)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speak boldly so that men will obey the truth &amp; not be persuaded by enticing words of man’s wisdom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Cor. 2:1-5)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9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1426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07C6A3-68C9-405C-5998-BB20E298FD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27E18-ECB5-7549-6895-AA200B7A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Make Excuses for not Teaching the Gospel?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0141BDE-2215-8697-6E94-0C6EF118D6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097379"/>
              </p:ext>
            </p:extLst>
          </p:nvPr>
        </p:nvGraphicFramePr>
        <p:xfrm>
          <a:off x="0" y="984737"/>
          <a:ext cx="12192000" cy="58732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689190352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4059874013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3721339607"/>
                    </a:ext>
                  </a:extLst>
                </a:gridCol>
              </a:tblGrid>
              <a:tr h="839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Testament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Response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1173"/>
                  </a:ext>
                </a:extLst>
              </a:tr>
              <a:tr h="5033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9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2795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11780CE-022C-8D77-BE61-63DFE48726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4283-57F5-AF02-CD1C-152C52343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Make Excuses for not Teaching the Gospel?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8147270-163A-4731-4BFF-886CB35FFC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182012"/>
              </p:ext>
            </p:extLst>
          </p:nvPr>
        </p:nvGraphicFramePr>
        <p:xfrm>
          <a:off x="0" y="984737"/>
          <a:ext cx="12192000" cy="58732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689190352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4059874013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3721339607"/>
                    </a:ext>
                  </a:extLst>
                </a:gridCol>
              </a:tblGrid>
              <a:tr h="839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Testament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Response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1173"/>
                  </a:ext>
                </a:extLst>
              </a:tr>
              <a:tr h="5033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can’t do it-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send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someone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else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9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1589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478EFF9-0DBF-AF62-3AE7-DD73F0638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9E9D1-C1F8-FAD0-7504-1CEF9ADBE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Make Excuses for not Teaching the Gospel?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1EC26E5-4AE2-464A-8E3B-CD2D31177B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688167"/>
              </p:ext>
            </p:extLst>
          </p:nvPr>
        </p:nvGraphicFramePr>
        <p:xfrm>
          <a:off x="0" y="984737"/>
          <a:ext cx="12192000" cy="58732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689190352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4059874013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3721339607"/>
                    </a:ext>
                  </a:extLst>
                </a:gridCol>
              </a:tblGrid>
              <a:tr h="839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Testament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Response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1173"/>
                  </a:ext>
                </a:extLst>
              </a:tr>
              <a:tr h="5033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can’t do it-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send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someone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else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must fear God more than man- apostles overcame &amp; you can too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20:19;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1:3; 4:13;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Timothy 1:7)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9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8626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E52CD0-08AB-8CDA-3E10-9C5235F139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D98DB-1D17-204A-25DC-6CD8F50C8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7"/>
          </a:xfrm>
        </p:spPr>
        <p:txBody>
          <a:bodyPr>
            <a:noAutofit/>
          </a:bodyPr>
          <a:lstStyle/>
          <a:p>
            <a:pPr algn="ctr"/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Make Excuses for not Teaching the Gospel?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7C21960-1CC0-D899-8502-05333A8257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351172"/>
              </p:ext>
            </p:extLst>
          </p:nvPr>
        </p:nvGraphicFramePr>
        <p:xfrm>
          <a:off x="0" y="984737"/>
          <a:ext cx="12192000" cy="58732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>
                  <a:extLst>
                    <a:ext uri="{9D8B030D-6E8A-4147-A177-3AD203B41FA5}">
                      <a16:colId xmlns:a16="http://schemas.microsoft.com/office/drawing/2014/main" val="689190352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4059874013"/>
                    </a:ext>
                  </a:extLst>
                </a:gridCol>
                <a:gridCol w="4064435">
                  <a:extLst>
                    <a:ext uri="{9D8B030D-6E8A-4147-A177-3AD203B41FA5}">
                      <a16:colId xmlns:a16="http://schemas.microsoft.com/office/drawing/2014/main" val="3721339607"/>
                    </a:ext>
                  </a:extLst>
                </a:gridCol>
              </a:tblGrid>
              <a:tr h="839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Testament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Our Response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1173"/>
                  </a:ext>
                </a:extLst>
              </a:tr>
              <a:tr h="5033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can’t do it-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send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someone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else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 must fear God more than man- apostles overcame &amp; you can too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20:19;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1:3; 4:13;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Timothy 1:7)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won’t be afraid, and will do all I can to save souls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(Rom. 1:16-17;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10:28;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Cor. 5:10-11;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9:19-23)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9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183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723760" indent="-723760">
              <a:spcBef>
                <a:spcPts val="476"/>
              </a:spcBef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ED3F4B-D596-17F2-A2B1-3A2FEF5BA2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3" name="Rectangle 3">
            <a:extLst>
              <a:ext uri="{FF2B5EF4-FFF2-40B4-BE49-F238E27FC236}">
                <a16:creationId xmlns:a16="http://schemas.microsoft.com/office/drawing/2014/main" id="{1F05AE52-B3A9-C564-7BEF-2B54C52BD8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was longsuffering with Moses, he obeyed the call, &amp;</a:t>
            </a: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 His help delivered the people from bondage. </a:t>
            </a:r>
          </a:p>
          <a:p>
            <a:pPr marL="723760" indent="-723760">
              <a:spcBef>
                <a:spcPts val="476"/>
              </a:spcBef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312994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D67B542-9AF0-E49E-8AC1-251A0F6AA3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3" name="Rectangle 3">
            <a:extLst>
              <a:ext uri="{FF2B5EF4-FFF2-40B4-BE49-F238E27FC236}">
                <a16:creationId xmlns:a16="http://schemas.microsoft.com/office/drawing/2014/main" id="{F652B618-1B5B-504C-CD23-DF34001728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was longsuffering with Moses, he obeyed the call, &amp;</a:t>
            </a: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 His help delivered the people from bondage. </a:t>
            </a:r>
          </a:p>
          <a:p>
            <a:pPr marL="723760" indent="-723760">
              <a:spcBef>
                <a:spcPts val="476"/>
              </a:spcBef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about us? Will we heed the call to preach the gospel</a:t>
            </a: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save lost souls or will we make excuses &amp; suffer the</a:t>
            </a: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consequences of eternal torment (Rom. 1:16; Rev. 21:8)? </a:t>
            </a: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8992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FD6A571-3B66-E406-7492-5C6AA579C3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3" name="Rectangle 3">
            <a:extLst>
              <a:ext uri="{FF2B5EF4-FFF2-40B4-BE49-F238E27FC236}">
                <a16:creationId xmlns:a16="http://schemas.microsoft.com/office/drawing/2014/main" id="{D831E885-A429-0067-F070-E6A307B40E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was longsuffering with Moses, he obeyed the call, &amp;</a:t>
            </a: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 His help delivered the people from bondage. </a:t>
            </a:r>
          </a:p>
          <a:p>
            <a:pPr marL="723760" indent="-723760">
              <a:spcBef>
                <a:spcPts val="476"/>
              </a:spcBef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about us? Will we heed the call to preach the gospel</a:t>
            </a: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save lost souls or will we make excuses &amp; suffer the</a:t>
            </a: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consequences of eternal torment (Rom. 1:16; Rev. 21:8)? </a:t>
            </a: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Lord has promised to be with us, He’s taught us what</a:t>
            </a: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say, He’s given His word to cast down false arguments, </a:t>
            </a: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eternal life if we obey Him! Have you obeyed the gospel?</a:t>
            </a:r>
          </a:p>
          <a:p>
            <a:pPr marL="723760" indent="-723760">
              <a:tabLst>
                <a:tab pos="723760" algn="l"/>
                <a:tab pos="1812233" algn="l"/>
                <a:tab pos="2900706" algn="l"/>
                <a:tab pos="3989180" algn="l"/>
                <a:tab pos="5077654" algn="l"/>
                <a:tab pos="6166128" algn="l"/>
                <a:tab pos="7254601" algn="l"/>
                <a:tab pos="8343074" algn="l"/>
                <a:tab pos="9431548" algn="l"/>
                <a:tab pos="10520021" algn="l"/>
                <a:tab pos="11608495" algn="l"/>
                <a:tab pos="12696968" algn="l"/>
              </a:tabLst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(Rom. 8:31; Mk. 16:16; 2 Cor. 10:3-6; Heb. 5:8-9)</a:t>
            </a:r>
          </a:p>
        </p:txBody>
      </p:sp>
    </p:spTree>
    <p:extLst>
      <p:ext uri="{BB962C8B-B14F-4D97-AF65-F5344CB8AC3E}">
        <p14:creationId xmlns:p14="http://schemas.microsoft.com/office/powerpoint/2010/main" val="398584817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D0569B9-F65A-08B1-D8D8-9ED86976EE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4CAFF2C-80C8-6C0C-A2A3-F2EC596DAF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419588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193366">
                  <a:extLst>
                    <a:ext uri="{9D8B030D-6E8A-4147-A177-3AD203B41FA5}">
                      <a16:colId xmlns:a16="http://schemas.microsoft.com/office/drawing/2014/main" val="1281651056"/>
                    </a:ext>
                  </a:extLst>
                </a:gridCol>
                <a:gridCol w="4375052">
                  <a:extLst>
                    <a:ext uri="{9D8B030D-6E8A-4147-A177-3AD203B41FA5}">
                      <a16:colId xmlns:a16="http://schemas.microsoft.com/office/drawing/2014/main" val="2758775483"/>
                    </a:ext>
                  </a:extLst>
                </a:gridCol>
                <a:gridCol w="4623582">
                  <a:extLst>
                    <a:ext uri="{9D8B030D-6E8A-4147-A177-3AD203B41FA5}">
                      <a16:colId xmlns:a16="http://schemas.microsoft.com/office/drawing/2014/main" val="4048069121"/>
                    </a:ext>
                  </a:extLst>
                </a:gridCol>
              </a:tblGrid>
              <a:tr h="7574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Exodus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Moses’ 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Reply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2254614"/>
                  </a:ext>
                </a:extLst>
              </a:tr>
              <a:tr h="758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4092773"/>
                  </a:ext>
                </a:extLst>
              </a:tr>
              <a:tr h="75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3:13-22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557297"/>
                  </a:ext>
                </a:extLst>
              </a:tr>
              <a:tr h="1512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4:1-9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672899"/>
                  </a:ext>
                </a:extLst>
              </a:tr>
              <a:tr h="1391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4:10-12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6488308"/>
                  </a:ext>
                </a:extLst>
              </a:tr>
              <a:tr h="1680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4:13-17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6467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02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CD8C258-A4D6-6D57-D41C-E49F6AB7F5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0DA8081-F4B5-F093-8122-897A354782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822439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193366">
                  <a:extLst>
                    <a:ext uri="{9D8B030D-6E8A-4147-A177-3AD203B41FA5}">
                      <a16:colId xmlns:a16="http://schemas.microsoft.com/office/drawing/2014/main" val="1281651056"/>
                    </a:ext>
                  </a:extLst>
                </a:gridCol>
                <a:gridCol w="4375052">
                  <a:extLst>
                    <a:ext uri="{9D8B030D-6E8A-4147-A177-3AD203B41FA5}">
                      <a16:colId xmlns:a16="http://schemas.microsoft.com/office/drawing/2014/main" val="2758775483"/>
                    </a:ext>
                  </a:extLst>
                </a:gridCol>
                <a:gridCol w="4623582">
                  <a:extLst>
                    <a:ext uri="{9D8B030D-6E8A-4147-A177-3AD203B41FA5}">
                      <a16:colId xmlns:a16="http://schemas.microsoft.com/office/drawing/2014/main" val="4048069121"/>
                    </a:ext>
                  </a:extLst>
                </a:gridCol>
              </a:tblGrid>
              <a:tr h="7574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Exodus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Moses’ 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Reply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2254614"/>
                  </a:ext>
                </a:extLst>
              </a:tr>
              <a:tr h="758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am I?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4092773"/>
                  </a:ext>
                </a:extLst>
              </a:tr>
              <a:tr h="75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3:13-22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557297"/>
                  </a:ext>
                </a:extLst>
              </a:tr>
              <a:tr h="1512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4:1-9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672899"/>
                  </a:ext>
                </a:extLst>
              </a:tr>
              <a:tr h="1391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4:10-12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6488308"/>
                  </a:ext>
                </a:extLst>
              </a:tr>
              <a:tr h="1680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4:13-17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6467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754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AC4187A-9CF1-FA66-1924-D0B91B1A56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FF976C-1964-F07C-6E9F-AE7D05D6DE4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193366">
                  <a:extLst>
                    <a:ext uri="{9D8B030D-6E8A-4147-A177-3AD203B41FA5}">
                      <a16:colId xmlns:a16="http://schemas.microsoft.com/office/drawing/2014/main" val="1281651056"/>
                    </a:ext>
                  </a:extLst>
                </a:gridCol>
                <a:gridCol w="4375052">
                  <a:extLst>
                    <a:ext uri="{9D8B030D-6E8A-4147-A177-3AD203B41FA5}">
                      <a16:colId xmlns:a16="http://schemas.microsoft.com/office/drawing/2014/main" val="2758775483"/>
                    </a:ext>
                  </a:extLst>
                </a:gridCol>
                <a:gridCol w="4623582">
                  <a:extLst>
                    <a:ext uri="{9D8B030D-6E8A-4147-A177-3AD203B41FA5}">
                      <a16:colId xmlns:a16="http://schemas.microsoft.com/office/drawing/2014/main" val="4048069121"/>
                    </a:ext>
                  </a:extLst>
                </a:gridCol>
              </a:tblGrid>
              <a:tr h="7574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Exodus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Moses’ 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Reply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2254614"/>
                  </a:ext>
                </a:extLst>
              </a:tr>
              <a:tr h="758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am I?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be with you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4092773"/>
                  </a:ext>
                </a:extLst>
              </a:tr>
              <a:tr h="75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3:13-22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557297"/>
                  </a:ext>
                </a:extLst>
              </a:tr>
              <a:tr h="1512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4:1-9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672899"/>
                  </a:ext>
                </a:extLst>
              </a:tr>
              <a:tr h="1391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4:10-12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6488308"/>
                  </a:ext>
                </a:extLst>
              </a:tr>
              <a:tr h="1680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4:13-17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6467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875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EBB6103-12F6-ADED-DB91-E381A743A2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A05259-5C12-F93A-59AF-3D103614C6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252938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193366">
                  <a:extLst>
                    <a:ext uri="{9D8B030D-6E8A-4147-A177-3AD203B41FA5}">
                      <a16:colId xmlns:a16="http://schemas.microsoft.com/office/drawing/2014/main" val="1281651056"/>
                    </a:ext>
                  </a:extLst>
                </a:gridCol>
                <a:gridCol w="4375052">
                  <a:extLst>
                    <a:ext uri="{9D8B030D-6E8A-4147-A177-3AD203B41FA5}">
                      <a16:colId xmlns:a16="http://schemas.microsoft.com/office/drawing/2014/main" val="2758775483"/>
                    </a:ext>
                  </a:extLst>
                </a:gridCol>
                <a:gridCol w="4623582">
                  <a:extLst>
                    <a:ext uri="{9D8B030D-6E8A-4147-A177-3AD203B41FA5}">
                      <a16:colId xmlns:a16="http://schemas.microsoft.com/office/drawing/2014/main" val="4048069121"/>
                    </a:ext>
                  </a:extLst>
                </a:gridCol>
              </a:tblGrid>
              <a:tr h="7574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Exodus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Moses’ 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Reply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2254614"/>
                  </a:ext>
                </a:extLst>
              </a:tr>
              <a:tr h="758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am I?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be with you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4092773"/>
                  </a:ext>
                </a:extLst>
              </a:tr>
              <a:tr h="75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3:13-22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shall I say?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557297"/>
                  </a:ext>
                </a:extLst>
              </a:tr>
              <a:tr h="1512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4:1-9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672899"/>
                  </a:ext>
                </a:extLst>
              </a:tr>
              <a:tr h="1391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4:10-12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6488308"/>
                  </a:ext>
                </a:extLst>
              </a:tr>
              <a:tr h="1680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4:13-17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6467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084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3AAF0D1-DB4D-3234-485B-2398DFD227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1D4AD0-8645-CA7E-5029-0308212F695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193366">
                  <a:extLst>
                    <a:ext uri="{9D8B030D-6E8A-4147-A177-3AD203B41FA5}">
                      <a16:colId xmlns:a16="http://schemas.microsoft.com/office/drawing/2014/main" val="1281651056"/>
                    </a:ext>
                  </a:extLst>
                </a:gridCol>
                <a:gridCol w="4375052">
                  <a:extLst>
                    <a:ext uri="{9D8B030D-6E8A-4147-A177-3AD203B41FA5}">
                      <a16:colId xmlns:a16="http://schemas.microsoft.com/office/drawing/2014/main" val="2758775483"/>
                    </a:ext>
                  </a:extLst>
                </a:gridCol>
                <a:gridCol w="4623582">
                  <a:extLst>
                    <a:ext uri="{9D8B030D-6E8A-4147-A177-3AD203B41FA5}">
                      <a16:colId xmlns:a16="http://schemas.microsoft.com/office/drawing/2014/main" val="4048069121"/>
                    </a:ext>
                  </a:extLst>
                </a:gridCol>
              </a:tblGrid>
              <a:tr h="7574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Exodus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Moses’ 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Reply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2254614"/>
                  </a:ext>
                </a:extLst>
              </a:tr>
              <a:tr h="758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am I?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be with you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4092773"/>
                  </a:ext>
                </a:extLst>
              </a:tr>
              <a:tr h="75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3:13-22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shall I say?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am who I am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557297"/>
                  </a:ext>
                </a:extLst>
              </a:tr>
              <a:tr h="1512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4:1-9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672899"/>
                  </a:ext>
                </a:extLst>
              </a:tr>
              <a:tr h="1391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4:10-12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6488308"/>
                  </a:ext>
                </a:extLst>
              </a:tr>
              <a:tr h="1680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4:13-17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6467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362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587EAB8-BA76-5686-7CD1-01324A40C4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BC45EC-9189-8A7E-3377-8883241EB8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701671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193366">
                  <a:extLst>
                    <a:ext uri="{9D8B030D-6E8A-4147-A177-3AD203B41FA5}">
                      <a16:colId xmlns:a16="http://schemas.microsoft.com/office/drawing/2014/main" val="1281651056"/>
                    </a:ext>
                  </a:extLst>
                </a:gridCol>
                <a:gridCol w="4375052">
                  <a:extLst>
                    <a:ext uri="{9D8B030D-6E8A-4147-A177-3AD203B41FA5}">
                      <a16:colId xmlns:a16="http://schemas.microsoft.com/office/drawing/2014/main" val="2758775483"/>
                    </a:ext>
                  </a:extLst>
                </a:gridCol>
                <a:gridCol w="4623582">
                  <a:extLst>
                    <a:ext uri="{9D8B030D-6E8A-4147-A177-3AD203B41FA5}">
                      <a16:colId xmlns:a16="http://schemas.microsoft.com/office/drawing/2014/main" val="4048069121"/>
                    </a:ext>
                  </a:extLst>
                </a:gridCol>
              </a:tblGrid>
              <a:tr h="7574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Exodus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Moses’ Excuse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Reply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2254614"/>
                  </a:ext>
                </a:extLst>
              </a:tr>
              <a:tr h="758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Who am I?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be with you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4092773"/>
                  </a:ext>
                </a:extLst>
              </a:tr>
              <a:tr h="757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3:13-22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shall I say?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am who I am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557297"/>
                  </a:ext>
                </a:extLst>
              </a:tr>
              <a:tr h="15120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4:1-9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 if they don’t believe me?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672899"/>
                  </a:ext>
                </a:extLst>
              </a:tr>
              <a:tr h="1391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4:10-12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6488308"/>
                  </a:ext>
                </a:extLst>
              </a:tr>
              <a:tr h="1680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v. 4:13-17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80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6467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088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2600</TotalTime>
  <Words>1544</Words>
  <Application>Microsoft Office PowerPoint</Application>
  <PresentationFormat>Widescreen</PresentationFormat>
  <Paragraphs>386</Paragraphs>
  <Slides>38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 You Make Excuses for not Teaching the Gospel?</vt:lpstr>
      <vt:lpstr>Do You Make Excuses for not Teaching the Gospel?</vt:lpstr>
      <vt:lpstr>Do You Make Excuses for not Teaching the Gospel?</vt:lpstr>
      <vt:lpstr>Do You Make Excuses for not Teaching the Gospel?</vt:lpstr>
      <vt:lpstr>Do You Make Excuses for not Teaching the Gospel?</vt:lpstr>
      <vt:lpstr>Do You Make Excuses for not Teaching the Gospel?</vt:lpstr>
      <vt:lpstr>Do You Make Excuses for not Teaching the Gospel?</vt:lpstr>
      <vt:lpstr>Do You Make Excuses for not Teaching the Gospel?</vt:lpstr>
      <vt:lpstr>Do You Make Excuses for not Teaching the Gospel?</vt:lpstr>
      <vt:lpstr>Do You Make Excuses for not Teaching the Gospel?</vt:lpstr>
      <vt:lpstr>Do You Make Excuses for not Teaching the Gospel?</vt:lpstr>
      <vt:lpstr>Do You Make Excuses for not Teaching the Gospel?</vt:lpstr>
      <vt:lpstr>Do You Make Excuses for not Teaching the Gospel?</vt:lpstr>
      <vt:lpstr>Do You Make Excuses for not Teaching the Gospel?</vt:lpstr>
      <vt:lpstr>Do You Make Excuses for not Teaching the Gospel?</vt:lpstr>
      <vt:lpstr>Do You Make Excuses for not Teaching the Gospel?</vt:lpstr>
      <vt:lpstr>Do You Make Excuses for not Teaching the Gospel?</vt:lpstr>
      <vt:lpstr>Do You Make Excuses for not Teaching the Gospel?</vt:lpstr>
      <vt:lpstr>Do You Make Excuses for not Teaching the Gospel?</vt:lpstr>
      <vt:lpstr>Do You Make Excuses for not Teaching the Gospel?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10</cp:revision>
  <dcterms:created xsi:type="dcterms:W3CDTF">2024-02-23T15:37:22Z</dcterms:created>
  <dcterms:modified xsi:type="dcterms:W3CDTF">2024-02-25T14:43:33Z</dcterms:modified>
</cp:coreProperties>
</file>