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0" r:id="rId2"/>
    <p:sldId id="257" r:id="rId3"/>
    <p:sldId id="259" r:id="rId4"/>
    <p:sldId id="268" r:id="rId5"/>
    <p:sldId id="261" r:id="rId6"/>
    <p:sldId id="270" r:id="rId7"/>
    <p:sldId id="260" r:id="rId8"/>
    <p:sldId id="272" r:id="rId9"/>
    <p:sldId id="262" r:id="rId10"/>
    <p:sldId id="281" r:id="rId11"/>
    <p:sldId id="263" r:id="rId12"/>
    <p:sldId id="274" r:id="rId13"/>
    <p:sldId id="264" r:id="rId14"/>
    <p:sldId id="275" r:id="rId15"/>
    <p:sldId id="265" r:id="rId16"/>
    <p:sldId id="277" r:id="rId17"/>
    <p:sldId id="266" r:id="rId18"/>
    <p:sldId id="279" r:id="rId19"/>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B62C0662-B193-40A2-9379-A73D61DA3F73}" type="datetimeFigureOut">
              <a:rPr lang="en-US" smtClean="0"/>
              <a:t>4/28/2024</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250685D9-06DE-4A44-9DD2-B622F21F7B41}" type="slidenum">
              <a:rPr lang="en-US" smtClean="0"/>
              <a:t>‹#›</a:t>
            </a:fld>
            <a:endParaRPr lang="en-US"/>
          </a:p>
        </p:txBody>
      </p:sp>
    </p:spTree>
    <p:extLst>
      <p:ext uri="{BB962C8B-B14F-4D97-AF65-F5344CB8AC3E}">
        <p14:creationId xmlns:p14="http://schemas.microsoft.com/office/powerpoint/2010/main" val="3201024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been discussing Christ and the church the last few weeks.  Emphasized last week we must have the right attitude towards the truth by being diligent to preserve the unity of the Spirit in the bond of peace.  This morning the 7 ones for saints to be unified in the truth! </a:t>
            </a:r>
          </a:p>
        </p:txBody>
      </p:sp>
      <p:sp>
        <p:nvSpPr>
          <p:cNvPr id="4" name="Slide Number Placeholder 3"/>
          <p:cNvSpPr>
            <a:spLocks noGrp="1"/>
          </p:cNvSpPr>
          <p:nvPr>
            <p:ph type="sldNum" sz="quarter" idx="5"/>
          </p:nvPr>
        </p:nvSpPr>
        <p:spPr/>
        <p:txBody>
          <a:bodyPr/>
          <a:lstStyle/>
          <a:p>
            <a:fld id="{250685D9-06DE-4A44-9DD2-B622F21F7B41}" type="slidenum">
              <a:rPr lang="en-US" smtClean="0"/>
              <a:t>1</a:t>
            </a:fld>
            <a:endParaRPr lang="en-US"/>
          </a:p>
        </p:txBody>
      </p:sp>
    </p:spTree>
    <p:extLst>
      <p:ext uri="{BB962C8B-B14F-4D97-AF65-F5344CB8AC3E}">
        <p14:creationId xmlns:p14="http://schemas.microsoft.com/office/powerpoint/2010/main" val="569789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14</a:t>
            </a:fld>
            <a:endParaRPr lang="en-US"/>
          </a:p>
        </p:txBody>
      </p:sp>
    </p:spTree>
    <p:extLst>
      <p:ext uri="{BB962C8B-B14F-4D97-AF65-F5344CB8AC3E}">
        <p14:creationId xmlns:p14="http://schemas.microsoft.com/office/powerpoint/2010/main" val="3505005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15</a:t>
            </a:fld>
            <a:endParaRPr lang="en-US"/>
          </a:p>
        </p:txBody>
      </p:sp>
    </p:spTree>
    <p:extLst>
      <p:ext uri="{BB962C8B-B14F-4D97-AF65-F5344CB8AC3E}">
        <p14:creationId xmlns:p14="http://schemas.microsoft.com/office/powerpoint/2010/main" val="816017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16</a:t>
            </a:fld>
            <a:endParaRPr lang="en-US"/>
          </a:p>
        </p:txBody>
      </p:sp>
    </p:spTree>
    <p:extLst>
      <p:ext uri="{BB962C8B-B14F-4D97-AF65-F5344CB8AC3E}">
        <p14:creationId xmlns:p14="http://schemas.microsoft.com/office/powerpoint/2010/main" val="2135364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17</a:t>
            </a:fld>
            <a:endParaRPr lang="en-US"/>
          </a:p>
        </p:txBody>
      </p:sp>
    </p:spTree>
    <p:extLst>
      <p:ext uri="{BB962C8B-B14F-4D97-AF65-F5344CB8AC3E}">
        <p14:creationId xmlns:p14="http://schemas.microsoft.com/office/powerpoint/2010/main" val="2061006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18</a:t>
            </a:fld>
            <a:endParaRPr lang="en-US"/>
          </a:p>
        </p:txBody>
      </p:sp>
    </p:spTree>
    <p:extLst>
      <p:ext uri="{BB962C8B-B14F-4D97-AF65-F5344CB8AC3E}">
        <p14:creationId xmlns:p14="http://schemas.microsoft.com/office/powerpoint/2010/main" val="33614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dirty="0"/>
              <a:t>If you reject divine revelation, you are rejecting God, not man (1 Thess. 4:1-8)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If each of us are reading, understanding &amp; obeying Him</a:t>
            </a:r>
          </a:p>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we will be united, love one another &amp; stand up for truth!</a:t>
            </a:r>
          </a:p>
          <a:p>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5</a:t>
            </a:fld>
            <a:endParaRPr lang="en-US"/>
          </a:p>
        </p:txBody>
      </p:sp>
    </p:spTree>
    <p:extLst>
      <p:ext uri="{BB962C8B-B14F-4D97-AF65-F5344CB8AC3E}">
        <p14:creationId xmlns:p14="http://schemas.microsoft.com/office/powerpoint/2010/main" val="207477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dirty="0"/>
              <a:t>If you reject divine revelation, you are rejecting God, not man (1 Thess. 4:1-8)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If each of us are reading, understanding &amp; obeying Him</a:t>
            </a:r>
          </a:p>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we will be united, love one another &amp; stand up for truth!</a:t>
            </a:r>
          </a:p>
          <a:p>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6</a:t>
            </a:fld>
            <a:endParaRPr lang="en-US"/>
          </a:p>
        </p:txBody>
      </p:sp>
    </p:spTree>
    <p:extLst>
      <p:ext uri="{BB962C8B-B14F-4D97-AF65-F5344CB8AC3E}">
        <p14:creationId xmlns:p14="http://schemas.microsoft.com/office/powerpoint/2010/main" val="204156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which will sustain our souls when we’re distressed by trials </a:t>
            </a: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7</a:t>
            </a:fld>
            <a:endParaRPr lang="en-US"/>
          </a:p>
        </p:txBody>
      </p:sp>
    </p:spTree>
    <p:extLst>
      <p:ext uri="{BB962C8B-B14F-4D97-AF65-F5344CB8AC3E}">
        <p14:creationId xmlns:p14="http://schemas.microsoft.com/office/powerpoint/2010/main" val="3478885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which will sustain our souls when we’re distressed by trials </a:t>
            </a: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8</a:t>
            </a:fld>
            <a:endParaRPr lang="en-US"/>
          </a:p>
        </p:txBody>
      </p:sp>
    </p:spTree>
    <p:extLst>
      <p:ext uri="{BB962C8B-B14F-4D97-AF65-F5344CB8AC3E}">
        <p14:creationId xmlns:p14="http://schemas.microsoft.com/office/powerpoint/2010/main" val="280170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9</a:t>
            </a:fld>
            <a:endParaRPr lang="en-US"/>
          </a:p>
        </p:txBody>
      </p:sp>
    </p:spTree>
    <p:extLst>
      <p:ext uri="{BB962C8B-B14F-4D97-AF65-F5344CB8AC3E}">
        <p14:creationId xmlns:p14="http://schemas.microsoft.com/office/powerpoint/2010/main" val="3027218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Creeds divide, the one faith unites people in Christ.</a:t>
            </a:r>
          </a:p>
        </p:txBody>
      </p:sp>
      <p:sp>
        <p:nvSpPr>
          <p:cNvPr id="4" name="Slide Number Placeholder 3"/>
          <p:cNvSpPr>
            <a:spLocks noGrp="1"/>
          </p:cNvSpPr>
          <p:nvPr>
            <p:ph type="sldNum" sz="quarter" idx="5"/>
          </p:nvPr>
        </p:nvSpPr>
        <p:spPr/>
        <p:txBody>
          <a:bodyPr/>
          <a:lstStyle/>
          <a:p>
            <a:fld id="{250685D9-06DE-4A44-9DD2-B622F21F7B41}" type="slidenum">
              <a:rPr lang="en-US" smtClean="0"/>
              <a:t>11</a:t>
            </a:fld>
            <a:endParaRPr lang="en-US"/>
          </a:p>
        </p:txBody>
      </p:sp>
    </p:spTree>
    <p:extLst>
      <p:ext uri="{BB962C8B-B14F-4D97-AF65-F5344CB8AC3E}">
        <p14:creationId xmlns:p14="http://schemas.microsoft.com/office/powerpoint/2010/main" val="1519934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Creeds divide, the one faith unites people in Christ.</a:t>
            </a:r>
          </a:p>
        </p:txBody>
      </p:sp>
      <p:sp>
        <p:nvSpPr>
          <p:cNvPr id="4" name="Slide Number Placeholder 3"/>
          <p:cNvSpPr>
            <a:spLocks noGrp="1"/>
          </p:cNvSpPr>
          <p:nvPr>
            <p:ph type="sldNum" sz="quarter" idx="5"/>
          </p:nvPr>
        </p:nvSpPr>
        <p:spPr/>
        <p:txBody>
          <a:bodyPr/>
          <a:lstStyle/>
          <a:p>
            <a:fld id="{250685D9-06DE-4A44-9DD2-B622F21F7B41}" type="slidenum">
              <a:rPr lang="en-US" smtClean="0"/>
              <a:t>12</a:t>
            </a:fld>
            <a:endParaRPr lang="en-US"/>
          </a:p>
        </p:txBody>
      </p:sp>
    </p:spTree>
    <p:extLst>
      <p:ext uri="{BB962C8B-B14F-4D97-AF65-F5344CB8AC3E}">
        <p14:creationId xmlns:p14="http://schemas.microsoft.com/office/powerpoint/2010/main" val="3885026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50685D9-06DE-4A44-9DD2-B622F21F7B41}" type="slidenum">
              <a:rPr lang="en-US" smtClean="0"/>
              <a:t>13</a:t>
            </a:fld>
            <a:endParaRPr lang="en-US"/>
          </a:p>
        </p:txBody>
      </p:sp>
    </p:spTree>
    <p:extLst>
      <p:ext uri="{BB962C8B-B14F-4D97-AF65-F5344CB8AC3E}">
        <p14:creationId xmlns:p14="http://schemas.microsoft.com/office/powerpoint/2010/main" val="47142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ECCF-37B0-1790-4A91-858C2E7BF2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353D9B-E603-9DB5-EF0E-EA04C26C66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71E137-0D3A-67BD-44BE-429E979A66C3}"/>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5" name="Footer Placeholder 4">
            <a:extLst>
              <a:ext uri="{FF2B5EF4-FFF2-40B4-BE49-F238E27FC236}">
                <a16:creationId xmlns:a16="http://schemas.microsoft.com/office/drawing/2014/main" id="{DDB382AE-4E31-F64D-FB02-7810A6E95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4EAC0-6D6B-E229-F0CE-D9F02EDAD9A2}"/>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124205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037A2-8C99-6DB9-A34C-3C2CF33FA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B81CBF-6E21-E3C6-9849-FA6D3E032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1E92A-E388-CF40-C5C9-AC222D76C1C6}"/>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5" name="Footer Placeholder 4">
            <a:extLst>
              <a:ext uri="{FF2B5EF4-FFF2-40B4-BE49-F238E27FC236}">
                <a16:creationId xmlns:a16="http://schemas.microsoft.com/office/drawing/2014/main" id="{B84ABCF3-359F-C04C-4BA2-D86CFFFA9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725CD5-6F62-D0AD-2AF7-085F16AF6B14}"/>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34687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D7C77B-86BD-2658-6F07-CA6AD5B96C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C6BC1E-BD5C-B63C-EAA9-3F5DA483F1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98684-04DC-D526-96B4-762CC1DAB6AF}"/>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5" name="Footer Placeholder 4">
            <a:extLst>
              <a:ext uri="{FF2B5EF4-FFF2-40B4-BE49-F238E27FC236}">
                <a16:creationId xmlns:a16="http://schemas.microsoft.com/office/drawing/2014/main" id="{CFDDC211-14D0-AF92-E697-712676979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2EFE5C-2A7C-E109-6993-9B65D14DE4AA}"/>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421971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0AA3F-8EDE-BC85-9B07-B2D6CA901F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3B449-7689-2817-8570-0ED28828AA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B14C3-BF56-BA47-F9FD-E44910C5123D}"/>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5" name="Footer Placeholder 4">
            <a:extLst>
              <a:ext uri="{FF2B5EF4-FFF2-40B4-BE49-F238E27FC236}">
                <a16:creationId xmlns:a16="http://schemas.microsoft.com/office/drawing/2014/main" id="{801BB0A5-3626-C196-6C98-1F2FDA000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ADE02-01A1-3888-D5DF-4F559835A5B7}"/>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290924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49CA-A778-A425-1AF2-6E7DA013FB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C4BBA4-FEC6-4CFB-4D48-9E595CB0E1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351DD1-33B0-B1AA-CBBA-B8C20D0A6845}"/>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5" name="Footer Placeholder 4">
            <a:extLst>
              <a:ext uri="{FF2B5EF4-FFF2-40B4-BE49-F238E27FC236}">
                <a16:creationId xmlns:a16="http://schemas.microsoft.com/office/drawing/2014/main" id="{39787765-C405-5711-DD2C-5BA33CC00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C4559-A845-C144-C614-58958893C7F3}"/>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169035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614FA-618C-EAF5-F9AE-5EBCC57A7B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C408E2-1554-7492-ACF1-866FA6F122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D66A3-A122-BA2E-900E-10181371B9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41AA2C-DA71-78A6-FF94-55A21FE9F19F}"/>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6" name="Footer Placeholder 5">
            <a:extLst>
              <a:ext uri="{FF2B5EF4-FFF2-40B4-BE49-F238E27FC236}">
                <a16:creationId xmlns:a16="http://schemas.microsoft.com/office/drawing/2014/main" id="{3657F8CA-1EDE-D3D1-4EE8-32D66A0EE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69F55D-F6E1-EE9E-88E0-850A0D304F74}"/>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410820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4BC66-534E-063E-A464-6D78857DAD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318192-F8FA-3E5B-1213-E6371B3994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B3E625-F5D8-7C50-D815-8ED8926028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C1562-A9D4-E74E-E62F-5A9D918D43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468239-9272-984C-793A-6EB9E9DEBE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7093F-B12D-00F5-F841-ED61B8EC629B}"/>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8" name="Footer Placeholder 7">
            <a:extLst>
              <a:ext uri="{FF2B5EF4-FFF2-40B4-BE49-F238E27FC236}">
                <a16:creationId xmlns:a16="http://schemas.microsoft.com/office/drawing/2014/main" id="{B9B9A36B-1FA9-4B99-6C13-149F198151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AAFF1F-9E48-294C-13F7-93AC242EC871}"/>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397329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3E783-BF11-D9E8-4E3C-D84EE558FB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DF6312-1BFE-E7E1-86B6-B3F2B222CB25}"/>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4" name="Footer Placeholder 3">
            <a:extLst>
              <a:ext uri="{FF2B5EF4-FFF2-40B4-BE49-F238E27FC236}">
                <a16:creationId xmlns:a16="http://schemas.microsoft.com/office/drawing/2014/main" id="{D2105F17-53E4-4A9E-F906-36B70331D8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1BCC90-5BDD-9CD2-BA41-B683403F58F1}"/>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180792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B55E67-5B9C-0712-951C-CEE0F8F49CCA}"/>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3" name="Footer Placeholder 2">
            <a:extLst>
              <a:ext uri="{FF2B5EF4-FFF2-40B4-BE49-F238E27FC236}">
                <a16:creationId xmlns:a16="http://schemas.microsoft.com/office/drawing/2014/main" id="{564D35DD-8F72-2C18-B352-69B5F32B17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7C3CF1-489A-C9CA-D1DF-0301960653FC}"/>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262802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6BB2-2830-333B-77B5-B05E43559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85F4ED-1898-1944-081D-8DC6E92E8B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91C887-B2ED-1BF8-B69E-3887331976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C28B2F-FF9D-A453-1A25-856C4DB2C01C}"/>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6" name="Footer Placeholder 5">
            <a:extLst>
              <a:ext uri="{FF2B5EF4-FFF2-40B4-BE49-F238E27FC236}">
                <a16:creationId xmlns:a16="http://schemas.microsoft.com/office/drawing/2014/main" id="{635AEE3F-FF6B-8701-FA79-7918C08F5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CA5D39-9980-8D37-E84A-632494DA7FD0}"/>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1881598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2B4EF-6819-3D4B-7ED7-ABED456EC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DF6A1-CD4B-8833-8131-B6A9D9C87F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F30E62-CC44-E4E6-79C7-2608C7AAB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6529B5-90CF-8DAC-76E5-E55707EBC8F8}"/>
              </a:ext>
            </a:extLst>
          </p:cNvPr>
          <p:cNvSpPr>
            <a:spLocks noGrp="1"/>
          </p:cNvSpPr>
          <p:nvPr>
            <p:ph type="dt" sz="half" idx="10"/>
          </p:nvPr>
        </p:nvSpPr>
        <p:spPr/>
        <p:txBody>
          <a:bodyPr/>
          <a:lstStyle/>
          <a:p>
            <a:fld id="{C35EFE22-AEEE-4A29-ADAC-24A6CA7E7C30}" type="datetimeFigureOut">
              <a:rPr lang="en-US" smtClean="0"/>
              <a:t>4/28/2024</a:t>
            </a:fld>
            <a:endParaRPr lang="en-US"/>
          </a:p>
        </p:txBody>
      </p:sp>
      <p:sp>
        <p:nvSpPr>
          <p:cNvPr id="6" name="Footer Placeholder 5">
            <a:extLst>
              <a:ext uri="{FF2B5EF4-FFF2-40B4-BE49-F238E27FC236}">
                <a16:creationId xmlns:a16="http://schemas.microsoft.com/office/drawing/2014/main" id="{6E13929C-BBAD-EC51-4B0C-6B99417FA2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525F65-AC2E-E3F6-D10B-6690D307E706}"/>
              </a:ext>
            </a:extLst>
          </p:cNvPr>
          <p:cNvSpPr>
            <a:spLocks noGrp="1"/>
          </p:cNvSpPr>
          <p:nvPr>
            <p:ph type="sldNum" sz="quarter" idx="12"/>
          </p:nvPr>
        </p:nvSpPr>
        <p:spPr/>
        <p:txBody>
          <a:bodyPr/>
          <a:lstStyle/>
          <a:p>
            <a:fld id="{8E9B7135-DB88-4CE5-857E-4B99DE0AB99F}" type="slidenum">
              <a:rPr lang="en-US" smtClean="0"/>
              <a:t>‹#›</a:t>
            </a:fld>
            <a:endParaRPr lang="en-US"/>
          </a:p>
        </p:txBody>
      </p:sp>
    </p:spTree>
    <p:extLst>
      <p:ext uri="{BB962C8B-B14F-4D97-AF65-F5344CB8AC3E}">
        <p14:creationId xmlns:p14="http://schemas.microsoft.com/office/powerpoint/2010/main" val="102216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DECC9B-307F-AA33-50F8-C7494E9C2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3E6E0B-5095-EDC2-DB00-8FA3A12141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9A2E03-F429-152C-051A-2504FD7E4A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EFE22-AEEE-4A29-ADAC-24A6CA7E7C30}" type="datetimeFigureOut">
              <a:rPr lang="en-US" smtClean="0"/>
              <a:t>4/28/2024</a:t>
            </a:fld>
            <a:endParaRPr lang="en-US"/>
          </a:p>
        </p:txBody>
      </p:sp>
      <p:sp>
        <p:nvSpPr>
          <p:cNvPr id="5" name="Footer Placeholder 4">
            <a:extLst>
              <a:ext uri="{FF2B5EF4-FFF2-40B4-BE49-F238E27FC236}">
                <a16:creationId xmlns:a16="http://schemas.microsoft.com/office/drawing/2014/main" id="{0A709839-5057-946B-B28A-AA4E681E66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25C33B-EEFB-3D30-1280-BD0FDF68A6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B7135-DB88-4CE5-857E-4B99DE0AB99F}" type="slidenum">
              <a:rPr lang="en-US" smtClean="0"/>
              <a:t>‹#›</a:t>
            </a:fld>
            <a:endParaRPr lang="en-US"/>
          </a:p>
        </p:txBody>
      </p:sp>
    </p:spTree>
    <p:extLst>
      <p:ext uri="{BB962C8B-B14F-4D97-AF65-F5344CB8AC3E}">
        <p14:creationId xmlns:p14="http://schemas.microsoft.com/office/powerpoint/2010/main" val="85345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D4A4-A3C3-F8F7-B6CF-A166F8EFE66C}"/>
              </a:ext>
            </a:extLst>
          </p:cNvPr>
          <p:cNvSpPr>
            <a:spLocks noGrp="1"/>
          </p:cNvSpPr>
          <p:nvPr>
            <p:ph type="title"/>
          </p:nvPr>
        </p:nvSpPr>
        <p:spPr>
          <a:xfrm>
            <a:off x="0" y="1"/>
            <a:ext cx="12192000" cy="1223888"/>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C2E34A2-115E-0828-3862-DB8516D6A1AE}"/>
              </a:ext>
            </a:extLst>
          </p:cNvPr>
          <p:cNvSpPr>
            <a:spLocks noGrp="1"/>
          </p:cNvSpPr>
          <p:nvPr>
            <p:ph idx="1"/>
          </p:nvPr>
        </p:nvSpPr>
        <p:spPr>
          <a:xfrm>
            <a:off x="0" y="1378634"/>
            <a:ext cx="12192000" cy="5479366"/>
          </a:xfrm>
        </p:spPr>
        <p:txBody>
          <a:bodyPr>
            <a:normAutofit/>
          </a:bodyPr>
          <a:lstStyle/>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78s   Faithful Love</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90s   Come Share the Lord</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112s We are One</a:t>
            </a:r>
          </a:p>
          <a:p>
            <a:pPr marL="914400" indent="-914400">
              <a:buAutoNum type="arabicPlain" startAt="348"/>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  Almost Persuaded</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386  Jesus is Coming Soon</a:t>
            </a:r>
          </a:p>
        </p:txBody>
      </p:sp>
    </p:spTree>
    <p:extLst>
      <p:ext uri="{BB962C8B-B14F-4D97-AF65-F5344CB8AC3E}">
        <p14:creationId xmlns:p14="http://schemas.microsoft.com/office/powerpoint/2010/main" val="320359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D4A4-A3C3-F8F7-B6CF-A166F8EFE66C}"/>
              </a:ext>
            </a:extLst>
          </p:cNvPr>
          <p:cNvSpPr>
            <a:spLocks noGrp="1"/>
          </p:cNvSpPr>
          <p:nvPr>
            <p:ph type="title"/>
          </p:nvPr>
        </p:nvSpPr>
        <p:spPr>
          <a:xfrm>
            <a:off x="0" y="1"/>
            <a:ext cx="12192000" cy="1223888"/>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C2E34A2-115E-0828-3862-DB8516D6A1AE}"/>
              </a:ext>
            </a:extLst>
          </p:cNvPr>
          <p:cNvSpPr>
            <a:spLocks noGrp="1"/>
          </p:cNvSpPr>
          <p:nvPr>
            <p:ph idx="1"/>
          </p:nvPr>
        </p:nvSpPr>
        <p:spPr>
          <a:xfrm>
            <a:off x="0" y="1378634"/>
            <a:ext cx="12192000" cy="5479366"/>
          </a:xfrm>
        </p:spPr>
        <p:txBody>
          <a:bodyPr>
            <a:normAutofit/>
          </a:bodyPr>
          <a:lstStyle/>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78s   Faithful Love</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90s   Come Share the Lord</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112s We are One</a:t>
            </a:r>
          </a:p>
          <a:p>
            <a:pPr marL="914400" indent="-914400">
              <a:buAutoNum type="arabicPlain" startAt="348"/>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  Almost Persuaded</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386  Jesus is Coming Soon</a:t>
            </a:r>
          </a:p>
        </p:txBody>
      </p:sp>
    </p:spTree>
    <p:extLst>
      <p:ext uri="{BB962C8B-B14F-4D97-AF65-F5344CB8AC3E}">
        <p14:creationId xmlns:p14="http://schemas.microsoft.com/office/powerpoint/2010/main" val="3130096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236371"/>
          </a:xfrm>
        </p:spPr>
        <p:txBody>
          <a:bodyPr>
            <a:noAutofit/>
          </a:bodyPr>
          <a:lstStyle/>
          <a:p>
            <a:pPr algn="ctr"/>
            <a:r>
              <a:rPr lang="en-US" sz="5300" b="1" dirty="0">
                <a:solidFill>
                  <a:srgbClr val="00B0F0"/>
                </a:solidFill>
                <a:latin typeface="Tahoma" panose="020B0604030504040204" pitchFamily="34" charset="0"/>
                <a:ea typeface="Tahoma" panose="020B0604030504040204" pitchFamily="34" charset="0"/>
                <a:cs typeface="Tahoma" panose="020B0604030504040204" pitchFamily="34" charset="0"/>
              </a:rPr>
              <a:t>One Faith- Unity of Doctrinal Belief </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236372"/>
            <a:ext cx="12192000" cy="5621627"/>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faith which we’re to earnestly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contend for and will unite us in the truth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(Jude 1:3; Eph. 4:13)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while man’s creeds, opinions, &amp; thoughts divides.</a:t>
            </a:r>
          </a:p>
          <a:p>
            <a:pPr marL="0" indent="0" algn="ctr">
              <a:buNone/>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Faith comes only by hearing God’s word (Ro. 10:17).</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If you’re going to do something by faith, you must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point to the passage (1 Pet. 4:11).</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645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236371"/>
          </a:xfrm>
        </p:spPr>
        <p:txBody>
          <a:bodyPr>
            <a:noAutofit/>
          </a:bodyPr>
          <a:lstStyle/>
          <a:p>
            <a:pPr algn="ctr"/>
            <a:r>
              <a:rPr lang="en-US" sz="5300" b="1" dirty="0">
                <a:solidFill>
                  <a:srgbClr val="00B0F0"/>
                </a:solidFill>
                <a:latin typeface="Tahoma" panose="020B0604030504040204" pitchFamily="34" charset="0"/>
                <a:ea typeface="Tahoma" panose="020B0604030504040204" pitchFamily="34" charset="0"/>
                <a:cs typeface="Tahoma" panose="020B0604030504040204" pitchFamily="34" charset="0"/>
              </a:rPr>
              <a:t>One Faith- Unity of Doctrinal Belief </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236372"/>
            <a:ext cx="12192000" cy="5621627"/>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walk by faith, live by faith, preach the faith,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are to strive together for it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 Cor. 5:7; Gal. 1:23; 2:20; Phil. 1:27).</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response to the gospel is to bring about the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“obedience of faith”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doesn’t teach that you’re saved by faith alone.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(Acts 6:7; Rom. 1:5; 16:26; Jas. 2:24)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390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133340"/>
          </a:xfrm>
        </p:spPr>
        <p:txBody>
          <a:bodyPr>
            <a:noAutofit/>
          </a:bodyPr>
          <a:lstStyle/>
          <a:p>
            <a:pPr algn="ctr"/>
            <a:r>
              <a:rPr lang="en-US" sz="4900" b="1" dirty="0">
                <a:solidFill>
                  <a:srgbClr val="00B0F0"/>
                </a:solidFill>
                <a:latin typeface="Tahoma" panose="020B0604030504040204" pitchFamily="34" charset="0"/>
                <a:ea typeface="Tahoma" panose="020B0604030504040204" pitchFamily="34" charset="0"/>
                <a:cs typeface="Tahoma" panose="020B0604030504040204" pitchFamily="34" charset="0"/>
              </a:rPr>
              <a:t>One Baptism- Entrance into Salvation </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133341"/>
            <a:ext cx="12192000" cy="5724658"/>
          </a:xfrm>
        </p:spPr>
        <p:txBody>
          <a:bodyPr>
            <a:normAutofit lnSpcReduction="10000"/>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 are many baptisms in the Bible but there is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only one that will save all people which Jesus told His</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disciples to preach to every creature.</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(Matthew 28:19; Mark 16:16)</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people who are saved have been baptized for the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forgiveness of sins as we read the divinely approved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accounts in the Scriptures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(Acts 2:38-41, 8:12, 35-38; 16:14-15, 31-34; 22:16).</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508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900331"/>
          </a:xfrm>
        </p:spPr>
        <p:txBody>
          <a:bodyPr>
            <a:noAutofit/>
          </a:bodyPr>
          <a:lstStyle/>
          <a:p>
            <a:pPr algn="ctr"/>
            <a:r>
              <a:rPr lang="en-US" sz="4900" b="1" dirty="0">
                <a:solidFill>
                  <a:srgbClr val="00B0F0"/>
                </a:solidFill>
                <a:latin typeface="Tahoma" panose="020B0604030504040204" pitchFamily="34" charset="0"/>
                <a:ea typeface="Tahoma" panose="020B0604030504040204" pitchFamily="34" charset="0"/>
                <a:cs typeface="Tahoma" panose="020B0604030504040204" pitchFamily="34" charset="0"/>
              </a:rPr>
              <a:t>One Baptism- Entrance into Salvation </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900332"/>
            <a:ext cx="12192000" cy="5957667"/>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It is water baptism which was commanded, not Holy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Spirit baptism which was promised to the apostles</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(John 3:5; Acts 8:38; 10:48; Eph. 5:26)</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Baptism is by definition immersion, not sprinkling or</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pouring (Rom. 6:3-4; Col. 2:12).</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“By one Spirit we were all baptized into one body”</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Cor. 12:13) and if not, then we’re not saved.</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1686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133340"/>
          </a:xfrm>
        </p:spPr>
        <p:txBody>
          <a:bodyPr>
            <a:noAutofit/>
          </a:bodyPr>
          <a:lstStyle/>
          <a:p>
            <a:pPr algn="ctr"/>
            <a:r>
              <a:rPr lang="en-US" sz="5400" b="1" dirty="0">
                <a:solidFill>
                  <a:srgbClr val="00B0F0"/>
                </a:solidFill>
                <a:latin typeface="Tahoma" panose="020B0604030504040204" pitchFamily="34" charset="0"/>
                <a:ea typeface="Tahoma" panose="020B0604030504040204" pitchFamily="34" charset="0"/>
                <a:cs typeface="Tahoma" panose="020B0604030504040204" pitchFamily="34" charset="0"/>
              </a:rPr>
              <a:t>One God &amp; Father- Unity of Origin</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133341"/>
            <a:ext cx="12192000" cy="5724658"/>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supreme being who is the Creator, </a:t>
            </a:r>
          </a:p>
          <a:p>
            <a:pPr marL="0" indent="0" algn="ctr">
              <a:buNone/>
            </a:pPr>
            <a:r>
              <a:rPr lang="en-US" sz="4000" dirty="0" err="1">
                <a:solidFill>
                  <a:schemeClr val="bg1"/>
                </a:solidFill>
                <a:latin typeface="Tahoma" panose="020B0604030504040204" pitchFamily="34" charset="0"/>
                <a:ea typeface="Tahoma" panose="020B0604030504040204" pitchFamily="34" charset="0"/>
                <a:cs typeface="Tahoma" panose="020B0604030504040204" pitchFamily="34" charset="0"/>
              </a:rPr>
              <a:t>Lifegiver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&amp; Sustainer of all life who is worthy of all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people to worship.</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 4:10; John 4:23-24; Acts 17:24-31)</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 has delegated all authority as King of kings and</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Lord of lords to His Son now.</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 28:18; 1 Tim. 6:15; Rev. 17:14)</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3956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133340"/>
          </a:xfrm>
        </p:spPr>
        <p:txBody>
          <a:bodyPr>
            <a:noAutofit/>
          </a:bodyPr>
          <a:lstStyle/>
          <a:p>
            <a:pPr algn="ctr"/>
            <a:r>
              <a:rPr lang="en-US" sz="5400" b="1" dirty="0">
                <a:solidFill>
                  <a:srgbClr val="00B0F0"/>
                </a:solidFill>
                <a:latin typeface="Tahoma" panose="020B0604030504040204" pitchFamily="34" charset="0"/>
                <a:ea typeface="Tahoma" panose="020B0604030504040204" pitchFamily="34" charset="0"/>
                <a:cs typeface="Tahoma" panose="020B0604030504040204" pitchFamily="34" charset="0"/>
              </a:rPr>
              <a:t>One God &amp; Father- Unity of Origin</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133341"/>
            <a:ext cx="12192000" cy="5724658"/>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are His children by being born again in obedience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the truth and are brothers and sisters in Christ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the one body [church] of Christ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(John 3:5; 1 Peter 1:3, 22-25; Eph. 2:18; 3:15).</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It doesn’t matter whether you are a Jew or Greek,</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slave or free, male or female if you have been</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baptized into Christ (Gal. 3:26-29).</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9738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991672"/>
          </a:xfrm>
        </p:spPr>
        <p:txBody>
          <a:bodyPr>
            <a:noAutofit/>
          </a:bodyPr>
          <a:lstStyle/>
          <a:p>
            <a:pPr algn="ctr"/>
            <a:r>
              <a:rPr lang="en-US" sz="5300" b="1" dirty="0">
                <a:solidFill>
                  <a:srgbClr val="00B0F0"/>
                </a:solidFill>
                <a:latin typeface="Tahoma" panose="020B0604030504040204" pitchFamily="34" charset="0"/>
                <a:ea typeface="Tahoma" panose="020B0604030504040204" pitchFamily="34" charset="0"/>
                <a:cs typeface="Tahoma" panose="020B0604030504040204" pitchFamily="34" charset="0"/>
              </a:rPr>
              <a:t>Examine Yourself by the Scriptures</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262130"/>
            <a:ext cx="12192000" cy="5595869"/>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 you believe there’s only one church, or many?</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Does God guide us only through His word?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Is your hope in heaven or on earthly things?</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you calling Jesus Lord but not obeying His word?</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6:46)</a:t>
            </a:r>
          </a:p>
          <a:p>
            <a:pPr marL="0" indent="0" algn="ctr">
              <a:buNone/>
            </a:pPr>
            <a:endParaRPr lang="en-US" sz="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4684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991672"/>
          </a:xfrm>
        </p:spPr>
        <p:txBody>
          <a:bodyPr>
            <a:noAutofit/>
          </a:bodyPr>
          <a:lstStyle/>
          <a:p>
            <a:pPr algn="ctr"/>
            <a:r>
              <a:rPr lang="en-US" sz="5300" b="1" dirty="0">
                <a:solidFill>
                  <a:srgbClr val="00B0F0"/>
                </a:solidFill>
                <a:latin typeface="Tahoma" panose="020B0604030504040204" pitchFamily="34" charset="0"/>
                <a:ea typeface="Tahoma" panose="020B0604030504040204" pitchFamily="34" charset="0"/>
                <a:cs typeface="Tahoma" panose="020B0604030504040204" pitchFamily="34" charset="0"/>
              </a:rPr>
              <a:t>Examine Yourself by the Scriptures</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262130"/>
            <a:ext cx="12192000" cy="5595869"/>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you contending for the one faith or your opinion?</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Have you been baptized for the forgiveness of sins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or was it for some other reason?</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If you haven’t, “why are you waiting, arise, &amp; be</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baptized and wash away your sins” (Acts 22:16).</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you ready for the Judgment Day (Heb. 9:27)?</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3185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167617"/>
          </a:xfrm>
        </p:spPr>
        <p:txBody>
          <a:bodyPr>
            <a:noAutofit/>
          </a:bodyPr>
          <a:lstStyle/>
          <a:p>
            <a:pPr algn="ctr"/>
            <a:r>
              <a:rPr lang="en-US" sz="4100" b="1" dirty="0">
                <a:solidFill>
                  <a:srgbClr val="00B0F0"/>
                </a:solidFill>
                <a:latin typeface="Tahoma" panose="020B0604030504040204" pitchFamily="34" charset="0"/>
                <a:ea typeface="Tahoma" panose="020B0604030504040204" pitchFamily="34" charset="0"/>
                <a:cs typeface="Tahoma" panose="020B0604030504040204" pitchFamily="34" charset="0"/>
              </a:rPr>
              <a:t>God’s Plan- 7 “One’s” for Saints to be Unified</a:t>
            </a:r>
          </a:p>
        </p:txBody>
      </p:sp>
      <p:pic>
        <p:nvPicPr>
          <p:cNvPr id="1026" name="Picture 2" descr="PPT - Ephesians 4 PowerPoint Presentation, free download - ID:4914242">
            <a:extLst>
              <a:ext uri="{FF2B5EF4-FFF2-40B4-BE49-F238E27FC236}">
                <a16:creationId xmlns:a16="http://schemas.microsoft.com/office/drawing/2014/main" id="{7320D4F6-4002-3C52-AF21-63A4C0291B9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8400"/>
            <a:ext cx="12191999" cy="568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8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481069"/>
          </a:xfrm>
        </p:spPr>
        <p:txBody>
          <a:bodyPr>
            <a:noAutofit/>
          </a:bodyPr>
          <a:lstStyle/>
          <a:p>
            <a:pPr algn="ct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One Body (the church)- </a:t>
            </a:r>
            <a:b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Unity of Organization </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661375"/>
            <a:ext cx="12192000" cy="5196624"/>
          </a:xfrm>
        </p:spPr>
        <p:txBody>
          <a:bodyPr>
            <a:normAutofit fontScale="92500"/>
          </a:bodyPr>
          <a:lstStyle/>
          <a:p>
            <a:pPr marL="0" indent="0" algn="ctr">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Christ is the head over all things to it (Eph. 1:18-23)</a:t>
            </a:r>
          </a:p>
          <a:p>
            <a:pPr marL="0" indent="0" algn="ctr">
              <a:buNone/>
            </a:pPr>
            <a:endParaRPr lang="en-US" sz="4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The Jews &amp; Gentiles are reconciled in it (Eph. 2:16)</a:t>
            </a:r>
          </a:p>
          <a:p>
            <a:pPr marL="0" indent="0" algn="ctr">
              <a:buNone/>
            </a:pPr>
            <a:endParaRPr lang="en-US" sz="4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They grow spiritually to become like Christ, the Head </a:t>
            </a:r>
          </a:p>
          <a:p>
            <a:pPr marL="0" indent="0" algn="ctr">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&amp; thus are built up instead of being deceived. </a:t>
            </a:r>
          </a:p>
          <a:p>
            <a:pPr marL="0" indent="0" algn="ctr">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(Eph. 4:11-16)</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1753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481069"/>
          </a:xfrm>
        </p:spPr>
        <p:txBody>
          <a:bodyPr>
            <a:noAutofit/>
          </a:bodyPr>
          <a:lstStyle/>
          <a:p>
            <a:pPr algn="ct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One Body (the church)- </a:t>
            </a:r>
            <a:b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Unity of Organization </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661375"/>
            <a:ext cx="12192000" cy="5196624"/>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Christ is the Savior of the body,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 nourishes &amp; cherishes the church (Eph. 5:23)</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body [the church] obeys the Head (Christ)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everything (Eph. 5:24)</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Bible teaches there is only one church of which</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Christ is head, not many like the world teaches!</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688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455312"/>
          </a:xfrm>
        </p:spPr>
        <p:txBody>
          <a:bodyPr>
            <a:noAutofit/>
          </a:bodyPr>
          <a:lstStyle/>
          <a:p>
            <a:pPr algn="ct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One Spirit- Unity of Revelation </a:t>
            </a:r>
            <a:b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(in the Truth)</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596980"/>
            <a:ext cx="12192000" cy="5261019"/>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apostles were guided into all the truth by the</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Spirit whom the Father sent in Jesus’ name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(John 14:26; 16:13)</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God’s word has been revealed to His apostles &amp;</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prophets so that when we read we can understand it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(Ephesians 3:1-5).</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9446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455312"/>
          </a:xfrm>
        </p:spPr>
        <p:txBody>
          <a:bodyPr>
            <a:noAutofit/>
          </a:bodyPr>
          <a:lstStyle/>
          <a:p>
            <a:pPr algn="ct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One Spirit- Unity of Revelation </a:t>
            </a:r>
            <a:b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00B0F0"/>
                </a:solidFill>
                <a:latin typeface="Tahoma" panose="020B0604030504040204" pitchFamily="34" charset="0"/>
                <a:ea typeface="Tahoma" panose="020B0604030504040204" pitchFamily="34" charset="0"/>
                <a:cs typeface="Tahoma" panose="020B0604030504040204" pitchFamily="34" charset="0"/>
              </a:rPr>
              <a:t>(in the Truth)</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596980"/>
            <a:ext cx="12192000" cy="5261019"/>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If you obey, you’ll be holy, glorify God,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produce good fruit &amp; be united.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Cor. 6:18-20; Gal. 5:22-23; Eph. 2:22)</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God doesn’t talk to us directly, guide us by dreams,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feelings, or an angel! Only by His Son (the Word)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(Heb. 1:1-2; John 1:1)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517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2"/>
            <a:ext cx="12192000" cy="1223492"/>
          </a:xfrm>
        </p:spPr>
        <p:txBody>
          <a:bodyPr>
            <a:noAutofit/>
          </a:bodyPr>
          <a:lstStyle/>
          <a:p>
            <a:pPr algn="ctr"/>
            <a:r>
              <a:rPr lang="en-US" sz="5000" b="1" dirty="0">
                <a:solidFill>
                  <a:srgbClr val="00B0F0"/>
                </a:solidFill>
                <a:latin typeface="Tahoma" panose="020B0604030504040204" pitchFamily="34" charset="0"/>
                <a:ea typeface="Tahoma" panose="020B0604030504040204" pitchFamily="34" charset="0"/>
                <a:cs typeface="Tahoma" panose="020B0604030504040204" pitchFamily="34" charset="0"/>
              </a:rPr>
              <a:t>One Hope- Unity of a Heavenly Goal</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558344"/>
            <a:ext cx="12192000" cy="5299655"/>
          </a:xfrm>
        </p:spPr>
        <p:txBody>
          <a:bodyPr>
            <a:normAutofit/>
          </a:bodyPr>
          <a:lstStyle/>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We were dead in our sins (helpless, hopeless, godless)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but now we’re alive in Christ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(Eph. 2:1-13; 1 Pet 1:3-9).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Keep your focus on things above and crucify the flesh</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with its passions &amp; desires [fame, fortune, fornication]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(Col. 3:1-7; Gal. 2:20; 5:24-26)</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983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2"/>
            <a:ext cx="12192000" cy="1223492"/>
          </a:xfrm>
        </p:spPr>
        <p:txBody>
          <a:bodyPr>
            <a:noAutofit/>
          </a:bodyPr>
          <a:lstStyle/>
          <a:p>
            <a:pPr algn="ctr"/>
            <a:r>
              <a:rPr lang="en-US" sz="5000" b="1" dirty="0">
                <a:solidFill>
                  <a:srgbClr val="00B0F0"/>
                </a:solidFill>
                <a:latin typeface="Tahoma" panose="020B0604030504040204" pitchFamily="34" charset="0"/>
                <a:ea typeface="Tahoma" panose="020B0604030504040204" pitchFamily="34" charset="0"/>
                <a:cs typeface="Tahoma" panose="020B0604030504040204" pitchFamily="34" charset="0"/>
              </a:rPr>
              <a:t>One Hope- Unity of a Heavenly Goal</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558344"/>
            <a:ext cx="12192000" cy="5299655"/>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purify ourselves, persevere through trials,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&amp; plant the seed so that souls might be saved.</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John 3:2-3; Rom. 8:24-25;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 3:14-16; 1 Cor. 3:6-8)</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press on toward the goal of the upward call of</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God in Christ Jesus everyday (Phil. 3:14).</a:t>
            </a:r>
          </a:p>
        </p:txBody>
      </p:sp>
    </p:spTree>
    <p:extLst>
      <p:ext uri="{BB962C8B-B14F-4D97-AF65-F5344CB8AC3E}">
        <p14:creationId xmlns:p14="http://schemas.microsoft.com/office/powerpoint/2010/main" val="84504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4C7E-741F-644B-61BD-99DA0EA3D843}"/>
              </a:ext>
            </a:extLst>
          </p:cNvPr>
          <p:cNvSpPr>
            <a:spLocks noGrp="1"/>
          </p:cNvSpPr>
          <p:nvPr>
            <p:ph type="title"/>
          </p:nvPr>
        </p:nvSpPr>
        <p:spPr>
          <a:xfrm>
            <a:off x="0" y="1"/>
            <a:ext cx="12192000" cy="1133340"/>
          </a:xfrm>
        </p:spPr>
        <p:txBody>
          <a:bodyPr>
            <a:noAutofit/>
          </a:bodyPr>
          <a:lstStyle/>
          <a:p>
            <a:pPr algn="ctr"/>
            <a:r>
              <a:rPr lang="en-US" sz="4900" b="1" dirty="0">
                <a:solidFill>
                  <a:srgbClr val="00B0F0"/>
                </a:solidFill>
                <a:latin typeface="Tahoma" panose="020B0604030504040204" pitchFamily="34" charset="0"/>
                <a:ea typeface="Tahoma" panose="020B0604030504040204" pitchFamily="34" charset="0"/>
                <a:cs typeface="Tahoma" panose="020B0604030504040204" pitchFamily="34" charset="0"/>
              </a:rPr>
              <a:t>One Lord- Unity in our Master &amp; Ruler </a:t>
            </a:r>
          </a:p>
        </p:txBody>
      </p:sp>
      <p:sp>
        <p:nvSpPr>
          <p:cNvPr id="3" name="Content Placeholder 2">
            <a:extLst>
              <a:ext uri="{FF2B5EF4-FFF2-40B4-BE49-F238E27FC236}">
                <a16:creationId xmlns:a16="http://schemas.microsoft.com/office/drawing/2014/main" id="{07765478-6BAE-3E5C-26B9-FCDC540D9AC3}"/>
              </a:ext>
            </a:extLst>
          </p:cNvPr>
          <p:cNvSpPr>
            <a:spLocks noGrp="1"/>
          </p:cNvSpPr>
          <p:nvPr>
            <p:ph idx="1"/>
          </p:nvPr>
        </p:nvSpPr>
        <p:spPr>
          <a:xfrm>
            <a:off x="0" y="1133341"/>
            <a:ext cx="12192000" cy="5724658"/>
          </a:xfrm>
        </p:spPr>
        <p:txBody>
          <a:bodyPr>
            <a:normAutofit lnSpcReduction="10000"/>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Our Lord [the supreme ruler of the whole universe]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died a cruel &amp; unjust death on the cross for our sins</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that we might be saved, He rose from the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dead, and will judge us all by His word.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(Philippians 2:5-11; Jn. 12:48-50).</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Our response should be “speak Lord your servant</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hears” immediately obey His command &amp; be faithful!</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Sam. 3:9; Col. 3:17; Matt. 7:21-23; Rev. 2:10)</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528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1369</Words>
  <Application>Microsoft Office PowerPoint</Application>
  <PresentationFormat>Widescreen</PresentationFormat>
  <Paragraphs>185</Paragraphs>
  <Slides>18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Tahoma</vt:lpstr>
      <vt:lpstr>Office Theme</vt:lpstr>
      <vt:lpstr>Hymns for Worship at Woodmont</vt:lpstr>
      <vt:lpstr>God’s Plan- 7 “One’s” for Saints to be Unified</vt:lpstr>
      <vt:lpstr>One Body (the church)-  Unity of Organization </vt:lpstr>
      <vt:lpstr>One Body (the church)-  Unity of Organization </vt:lpstr>
      <vt:lpstr>One Spirit- Unity of Revelation  (in the Truth)</vt:lpstr>
      <vt:lpstr>One Spirit- Unity of Revelation  (in the Truth)</vt:lpstr>
      <vt:lpstr>One Hope- Unity of a Heavenly Goal</vt:lpstr>
      <vt:lpstr>One Hope- Unity of a Heavenly Goal</vt:lpstr>
      <vt:lpstr>One Lord- Unity in our Master &amp; Ruler </vt:lpstr>
      <vt:lpstr>Hymns for Worship at Woodmont</vt:lpstr>
      <vt:lpstr>One Faith- Unity of Doctrinal Belief </vt:lpstr>
      <vt:lpstr>One Faith- Unity of Doctrinal Belief </vt:lpstr>
      <vt:lpstr>One Baptism- Entrance into Salvation </vt:lpstr>
      <vt:lpstr>One Baptism- Entrance into Salvation </vt:lpstr>
      <vt:lpstr>One God &amp; Father- Unity of Origin</vt:lpstr>
      <vt:lpstr>One God &amp; Father- Unity of Origin</vt:lpstr>
      <vt:lpstr>Examine Yourself by the Scriptures</vt:lpstr>
      <vt:lpstr>Examine Yourself by the Scriptures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Plan- 7 “One’s” for Saints to be Unified</dc:title>
  <dc:creator>Bettye Locklair</dc:creator>
  <cp:lastModifiedBy>Bettye Locklair</cp:lastModifiedBy>
  <cp:revision>9</cp:revision>
  <cp:lastPrinted>2024-04-28T12:41:42Z</cp:lastPrinted>
  <dcterms:created xsi:type="dcterms:W3CDTF">2024-04-27T20:18:35Z</dcterms:created>
  <dcterms:modified xsi:type="dcterms:W3CDTF">2024-04-28T17:17:40Z</dcterms:modified>
</cp:coreProperties>
</file>